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7.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8.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9.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10.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1.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2.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3.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14.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82" r:id="rId7"/>
    <p:sldMasterId id="2147483999" r:id="rId8"/>
    <p:sldMasterId id="2147484040" r:id="rId9"/>
    <p:sldMasterId id="2147484079" r:id="rId10"/>
    <p:sldMasterId id="2147484120" r:id="rId11"/>
    <p:sldMasterId id="2147484158" r:id="rId12"/>
    <p:sldMasterId id="2147484196" r:id="rId13"/>
    <p:sldMasterId id="2147484233" r:id="rId14"/>
    <p:sldMasterId id="2147484271" r:id="rId15"/>
  </p:sldMasterIdLst>
  <p:notesMasterIdLst>
    <p:notesMasterId r:id="rId29"/>
  </p:notesMasterIdLst>
  <p:handoutMasterIdLst>
    <p:handoutMasterId r:id="rId30"/>
  </p:handoutMasterIdLst>
  <p:sldIdLst>
    <p:sldId id="352" r:id="rId16"/>
    <p:sldId id="350" r:id="rId17"/>
    <p:sldId id="442" r:id="rId18"/>
    <p:sldId id="480" r:id="rId19"/>
    <p:sldId id="502" r:id="rId20"/>
    <p:sldId id="4227" r:id="rId21"/>
    <p:sldId id="508" r:id="rId22"/>
    <p:sldId id="509" r:id="rId23"/>
    <p:sldId id="510" r:id="rId24"/>
    <p:sldId id="4228" r:id="rId25"/>
    <p:sldId id="4229" r:id="rId26"/>
    <p:sldId id="4230" r:id="rId27"/>
    <p:sldId id="349" r:id="rId28"/>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Eckard" initials="JE" lastIdx="17" clrIdx="0">
    <p:extLst/>
  </p:cmAuthor>
  <p:cmAuthor id="2" name="SHALUKA PERERA" initials="SP"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8B2"/>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6"/>
    <p:restoredTop sz="93447" autoAdjust="0"/>
  </p:normalViewPr>
  <p:slideViewPr>
    <p:cSldViewPr snapToGrid="0" snapToObjects="1" showGuides="1">
      <p:cViewPr varScale="1">
        <p:scale>
          <a:sx n="81" d="100"/>
          <a:sy n="81" d="100"/>
        </p:scale>
        <p:origin x="192" y="2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76"/>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2/13/19</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dirty="0"/>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2/13/19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OSI_model#cite_note-6" TargetMode="External"/><Relationship Id="rId3" Type="http://schemas.openxmlformats.org/officeDocument/2006/relationships/hyperlink" Target="https://en.wikipedia.org/w/index.php?title=OSI_model&amp;action=edit&amp;section=5" TargetMode="External"/><Relationship Id="rId7" Type="http://schemas.openxmlformats.org/officeDocument/2006/relationships/hyperlink" Target="https://en.wikipedia.org/wiki/Routing"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Network_packet" TargetMode="External"/><Relationship Id="rId5" Type="http://schemas.openxmlformats.org/officeDocument/2006/relationships/hyperlink" Target="https://en.wikipedia.org/wiki/Data" TargetMode="External"/><Relationship Id="rId4" Type="http://schemas.openxmlformats.org/officeDocument/2006/relationships/hyperlink" Target="https://en.wikipedia.org/wiki/Network_lay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Redraw the pic and then add something about network namespace</a:t>
            </a:r>
          </a:p>
        </p:txBody>
      </p:sp>
    </p:spTree>
    <p:extLst>
      <p:ext uri="{BB962C8B-B14F-4D97-AF65-F5344CB8AC3E}">
        <p14:creationId xmlns:p14="http://schemas.microsoft.com/office/powerpoint/2010/main" val="4176343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097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dirty="0">
                <a:effectLst/>
                <a:latin typeface="+mj-lt"/>
                <a:ea typeface="+mj-ea"/>
                <a:cs typeface="+mj-cs"/>
                <a:sym typeface="Calibri"/>
              </a:rPr>
              <a:t>Coordinating ports across multiple developers is very difficult to do at scale and exposes users to cluster-level issues outside of their control. Dynamic port allocation brings a lot of complications to the system - every application has to take ports as flags, the API servers have to know how to insert dynamic port numbers into configuration blocks, services have to know how to find each other, etc. Rather than deal with this, Kubernetes takes a different approach.</a:t>
            </a:r>
          </a:p>
        </p:txBody>
      </p:sp>
    </p:spTree>
    <p:extLst>
      <p:ext uri="{BB962C8B-B14F-4D97-AF65-F5344CB8AC3E}">
        <p14:creationId xmlns:p14="http://schemas.microsoft.com/office/powerpoint/2010/main" val="325843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dirty="0">
                <a:effectLst/>
                <a:latin typeface="+mj-lt"/>
                <a:ea typeface="+mj-ea"/>
                <a:cs typeface="+mj-cs"/>
                <a:sym typeface="Calibri"/>
              </a:rPr>
              <a:t>Addressing Routing and Traffic Control</a:t>
            </a:r>
          </a:p>
          <a:p>
            <a:r>
              <a:rPr lang="en-US" sz="1200" b="1" i="0" u="none" strike="noStrike" dirty="0">
                <a:effectLst/>
                <a:latin typeface="+mj-lt"/>
                <a:ea typeface="+mj-ea"/>
                <a:cs typeface="+mj-cs"/>
                <a:sym typeface="Calibri"/>
              </a:rPr>
              <a:t>Layer 3: Network Layer</a:t>
            </a:r>
            <a:r>
              <a:rPr lang="en-US" sz="1200" b="0" i="0" u="none" strike="noStrike" dirty="0">
                <a:effectLst/>
                <a:latin typeface="+mj-lt"/>
                <a:ea typeface="+mj-ea"/>
                <a:cs typeface="+mj-cs"/>
                <a:sym typeface="Calibri"/>
              </a:rPr>
              <a:t>[</a:t>
            </a:r>
            <a:r>
              <a:rPr lang="en-US" sz="1200" b="0" i="0" u="none" strike="noStrike" dirty="0">
                <a:effectLst/>
                <a:latin typeface="+mj-lt"/>
                <a:ea typeface="+mj-ea"/>
                <a:cs typeface="+mj-cs"/>
                <a:sym typeface="Calibri"/>
                <a:hlinkClick r:id="rId3" tooltip="Edit section: Layer 3: Network Layer"/>
              </a:rPr>
              <a:t>edit</a:t>
            </a:r>
            <a:r>
              <a:rPr lang="en-US" sz="1200" b="0" i="0" u="none" strike="noStrike" dirty="0">
                <a:effectLst/>
                <a:latin typeface="+mj-lt"/>
                <a:ea typeface="+mj-ea"/>
                <a:cs typeface="+mj-cs"/>
                <a:sym typeface="Calibri"/>
              </a:rPr>
              <a:t>]</a:t>
            </a:r>
            <a:endParaRPr lang="en-US" sz="1200" b="1" i="0" u="none" strike="noStrike" dirty="0">
              <a:effectLst/>
              <a:latin typeface="+mj-lt"/>
              <a:ea typeface="+mj-ea"/>
              <a:cs typeface="+mj-cs"/>
              <a:sym typeface="Calibri"/>
            </a:endParaRPr>
          </a:p>
          <a:p>
            <a:r>
              <a:rPr lang="en-US" sz="1200" b="0" i="0" u="none" strike="noStrike" dirty="0">
                <a:effectLst/>
                <a:latin typeface="+mj-lt"/>
                <a:ea typeface="+mj-ea"/>
                <a:cs typeface="+mj-cs"/>
                <a:sym typeface="Calibri"/>
              </a:rPr>
              <a:t>The </a:t>
            </a:r>
            <a:r>
              <a:rPr lang="en-US" sz="1200" b="0" i="0" u="none" strike="noStrike" dirty="0">
                <a:effectLst/>
                <a:latin typeface="+mj-lt"/>
                <a:ea typeface="+mj-ea"/>
                <a:cs typeface="+mj-cs"/>
                <a:sym typeface="Calibri"/>
                <a:hlinkClick r:id="rId4" tooltip="Network layer"/>
              </a:rPr>
              <a:t>network layer</a:t>
            </a:r>
            <a:r>
              <a:rPr lang="en-US" sz="1200" b="0" i="0" u="none" strike="noStrike" dirty="0">
                <a:effectLst/>
                <a:latin typeface="+mj-lt"/>
                <a:ea typeface="+mj-ea"/>
                <a:cs typeface="+mj-cs"/>
                <a:sym typeface="Calibri"/>
              </a:rPr>
              <a:t> provides the functional and procedural means of transferring variable length </a:t>
            </a:r>
            <a:r>
              <a:rPr lang="en-US" sz="1200" b="0" i="0" u="none" strike="noStrike" dirty="0">
                <a:effectLst/>
                <a:latin typeface="+mj-lt"/>
                <a:ea typeface="+mj-ea"/>
                <a:cs typeface="+mj-cs"/>
                <a:sym typeface="Calibri"/>
                <a:hlinkClick r:id="rId5" tooltip="Data"/>
              </a:rPr>
              <a:t>data</a:t>
            </a:r>
            <a:r>
              <a:rPr lang="en-US" sz="1200" b="0" i="0" u="none" strike="noStrike" dirty="0">
                <a:effectLst/>
                <a:latin typeface="+mj-lt"/>
                <a:ea typeface="+mj-ea"/>
                <a:cs typeface="+mj-cs"/>
                <a:sym typeface="Calibri"/>
              </a:rPr>
              <a:t> sequences (called </a:t>
            </a:r>
            <a:r>
              <a:rPr lang="en-US" sz="1200" b="0" i="0" u="none" strike="noStrike" dirty="0">
                <a:effectLst/>
                <a:latin typeface="+mj-lt"/>
                <a:ea typeface="+mj-ea"/>
                <a:cs typeface="+mj-cs"/>
                <a:sym typeface="Calibri"/>
                <a:hlinkClick r:id="rId6" tooltip="Network packet"/>
              </a:rPr>
              <a:t>packets</a:t>
            </a:r>
            <a:r>
              <a:rPr lang="en-US" sz="1200" b="0" i="0" u="none" strike="noStrike" dirty="0">
                <a:effectLst/>
                <a:latin typeface="+mj-lt"/>
                <a:ea typeface="+mj-ea"/>
                <a:cs typeface="+mj-cs"/>
                <a:sym typeface="Calibri"/>
              </a:rPr>
              <a:t>) from one node to another connected in "different networks". A network is a medium to which many nodes can be connected, on which every node has an </a:t>
            </a:r>
            <a:r>
              <a:rPr lang="en-US" sz="1200" b="0" i="1" u="none" strike="noStrike" dirty="0">
                <a:effectLst/>
                <a:latin typeface="+mj-lt"/>
                <a:ea typeface="+mj-ea"/>
                <a:cs typeface="+mj-cs"/>
                <a:sym typeface="Calibri"/>
              </a:rPr>
              <a:t>address</a:t>
            </a:r>
            <a:r>
              <a:rPr lang="en-US" sz="1200" b="0" i="0" u="none" strike="noStrike" dirty="0">
                <a:effectLst/>
                <a:latin typeface="+mj-lt"/>
                <a:ea typeface="+mj-ea"/>
                <a:cs typeface="+mj-cs"/>
                <a:sym typeface="Calibri"/>
              </a:rPr>
              <a:t> and which permits nodes connected to it to transfer messages to other nodes connected to it by merely providing the content of a message and the address of the destination node and letting the network find the way to deliver the message to the destination node, possibly </a:t>
            </a:r>
            <a:r>
              <a:rPr lang="en-US" sz="1200" b="0" i="0" u="none" strike="noStrike" dirty="0">
                <a:effectLst/>
                <a:latin typeface="+mj-lt"/>
                <a:ea typeface="+mj-ea"/>
                <a:cs typeface="+mj-cs"/>
                <a:sym typeface="Calibri"/>
                <a:hlinkClick r:id="rId7" tooltip="Routing"/>
              </a:rPr>
              <a:t>routing</a:t>
            </a:r>
            <a:r>
              <a:rPr lang="en-US" sz="1200" b="0" i="0" u="none" strike="noStrike" dirty="0">
                <a:effectLst/>
                <a:latin typeface="+mj-lt"/>
                <a:ea typeface="+mj-ea"/>
                <a:cs typeface="+mj-cs"/>
                <a:sym typeface="Calibri"/>
              </a:rPr>
              <a:t> it through intermediate nodes. If the message is too large to be transmitted from one node to another on the data link layer between those nodes, the network may implement message delivery by splitting the message into several fragments at one node, sending the fragments independently, and reassembling the fragments at another node. It may, but does not need to, report delivery errors.</a:t>
            </a:r>
          </a:p>
          <a:p>
            <a:r>
              <a:rPr lang="en-US" sz="1200" b="0" i="0" u="none" strike="noStrike" dirty="0">
                <a:effectLst/>
                <a:latin typeface="+mj-lt"/>
                <a:ea typeface="+mj-ea"/>
                <a:cs typeface="+mj-cs"/>
                <a:sym typeface="Calibri"/>
              </a:rPr>
              <a:t>Message delivery at the network layer is not necessarily guaranteed to be reliable; a network layer protocol may provide reliable message delivery, but it need not do so.</a:t>
            </a:r>
          </a:p>
          <a:p>
            <a:r>
              <a:rPr lang="en-US" sz="1200" b="0" i="0" u="none" strike="noStrike" dirty="0">
                <a:effectLst/>
                <a:latin typeface="+mj-lt"/>
                <a:ea typeface="+mj-ea"/>
                <a:cs typeface="+mj-cs"/>
                <a:sym typeface="Calibri"/>
              </a:rPr>
              <a:t>A number of layer-management protocols, a function defined in the </a:t>
            </a:r>
            <a:r>
              <a:rPr lang="en-US" sz="1200" b="0" i="1" u="none" strike="noStrike" dirty="0">
                <a:effectLst/>
                <a:latin typeface="+mj-lt"/>
                <a:ea typeface="+mj-ea"/>
                <a:cs typeface="+mj-cs"/>
                <a:sym typeface="Calibri"/>
              </a:rPr>
              <a:t>management annex</a:t>
            </a:r>
            <a:r>
              <a:rPr lang="en-US" sz="1200" b="0" i="0" u="none" strike="noStrike" dirty="0">
                <a:effectLst/>
                <a:latin typeface="+mj-lt"/>
                <a:ea typeface="+mj-ea"/>
                <a:cs typeface="+mj-cs"/>
                <a:sym typeface="Calibri"/>
              </a:rPr>
              <a:t>, ISO 7498/4, belong to the network layer. These include routing protocols, multicast group management, network-layer information and error, and network-layer address assignment. It is the function of the payload that makes these belong to the network layer, not the protocol that carries them.</a:t>
            </a:r>
            <a:r>
              <a:rPr lang="en-US" sz="1200" b="0" i="0" u="none" strike="noStrike" baseline="30000" dirty="0">
                <a:effectLst/>
                <a:latin typeface="+mj-lt"/>
                <a:ea typeface="+mj-ea"/>
                <a:cs typeface="+mj-cs"/>
                <a:sym typeface="Calibri"/>
                <a:hlinkClick r:id="rId8"/>
              </a:rPr>
              <a:t>[6]</a:t>
            </a:r>
            <a:endParaRPr lang="en-US" sz="1200" b="0" i="0" u="none" strike="noStrike" dirty="0">
              <a:effectLst/>
              <a:latin typeface="+mj-lt"/>
              <a:ea typeface="+mj-ea"/>
              <a:cs typeface="+mj-cs"/>
              <a:sym typeface="Calibri"/>
            </a:endParaRPr>
          </a:p>
          <a:p>
            <a:endParaRPr lang="en-US" dirty="0"/>
          </a:p>
          <a:p>
            <a:endParaRPr lang="en-US" sz="1200" b="0" i="0" dirty="0">
              <a:effectLst/>
              <a:latin typeface="+mj-lt"/>
              <a:ea typeface="+mj-ea"/>
              <a:cs typeface="+mj-cs"/>
              <a:sym typeface="Calibri"/>
            </a:endParaRPr>
          </a:p>
        </p:txBody>
      </p:sp>
    </p:spTree>
    <p:extLst>
      <p:ext uri="{BB962C8B-B14F-4D97-AF65-F5344CB8AC3E}">
        <p14:creationId xmlns:p14="http://schemas.microsoft.com/office/powerpoint/2010/main" val="3632237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pPr fontAlgn="base"/>
            <a:r>
              <a:rPr lang="en-US" sz="900" b="0" i="0" kern="1200" dirty="0">
                <a:solidFill>
                  <a:schemeClr val="tx1"/>
                </a:solidFill>
                <a:effectLst/>
                <a:latin typeface="+mn-lt"/>
                <a:ea typeface="+mn-ea"/>
                <a:cs typeface="+mn-cs"/>
              </a:rPr>
              <a:t>A container needs at least one network interface to communicate with other containers or endpoints.</a:t>
            </a:r>
          </a:p>
          <a:p>
            <a:pPr fontAlgn="base"/>
            <a:r>
              <a:rPr lang="en-US" sz="900" b="0" i="0" kern="1200" dirty="0">
                <a:solidFill>
                  <a:schemeClr val="tx1"/>
                </a:solidFill>
                <a:effectLst/>
                <a:latin typeface="+mn-lt"/>
                <a:ea typeface="+mn-ea"/>
                <a:cs typeface="+mn-cs"/>
              </a:rPr>
              <a:t>In Kubernetes, the container network is extended across the cluster and governs how the network traffic happens across the nodes in the cluster. From the application developer point of view, all of the containers in a Kubernetes cluster are on a flat subnet.</a:t>
            </a:r>
          </a:p>
          <a:p>
            <a:pPr fontAlgn="base"/>
            <a:r>
              <a:rPr lang="en-US" sz="900" b="0" i="0" kern="1200" dirty="0">
                <a:solidFill>
                  <a:schemeClr val="tx1"/>
                </a:solidFill>
                <a:effectLst/>
                <a:latin typeface="+mn-lt"/>
                <a:ea typeface="+mn-ea"/>
                <a:cs typeface="+mn-cs"/>
              </a:rPr>
              <a:t>When a container is started, a logical network interface is provided inside the container through one end of a </a:t>
            </a:r>
            <a:r>
              <a:rPr lang="en-US" sz="900" b="0" i="0" kern="1200" dirty="0" err="1">
                <a:solidFill>
                  <a:schemeClr val="tx1"/>
                </a:solidFill>
                <a:effectLst/>
                <a:latin typeface="+mn-lt"/>
                <a:ea typeface="+mn-ea"/>
                <a:cs typeface="+mn-cs"/>
              </a:rPr>
              <a:t>veth</a:t>
            </a:r>
            <a:r>
              <a:rPr lang="en-US" sz="900" b="0" i="0" kern="1200" dirty="0">
                <a:solidFill>
                  <a:schemeClr val="tx1"/>
                </a:solidFill>
                <a:effectLst/>
                <a:latin typeface="+mn-lt"/>
                <a:ea typeface="+mn-ea"/>
                <a:cs typeface="+mn-cs"/>
              </a:rPr>
              <a:t> pair in the container's network namespace. The other end of the </a:t>
            </a:r>
            <a:r>
              <a:rPr lang="en-US" sz="900" b="0" i="0" kern="1200" dirty="0" err="1">
                <a:solidFill>
                  <a:schemeClr val="tx1"/>
                </a:solidFill>
                <a:effectLst/>
                <a:latin typeface="+mn-lt"/>
                <a:ea typeface="+mn-ea"/>
                <a:cs typeface="+mn-cs"/>
              </a:rPr>
              <a:t>veth</a:t>
            </a:r>
            <a:r>
              <a:rPr lang="en-US" sz="900" b="0" i="0" kern="1200" dirty="0">
                <a:solidFill>
                  <a:schemeClr val="tx1"/>
                </a:solidFill>
                <a:effectLst/>
                <a:latin typeface="+mn-lt"/>
                <a:ea typeface="+mn-ea"/>
                <a:cs typeface="+mn-cs"/>
              </a:rPr>
              <a:t> pair is presented in the default network namespace on the worker node. The </a:t>
            </a:r>
            <a:r>
              <a:rPr lang="en-US" sz="900" b="0" i="0" kern="1200" dirty="0" err="1">
                <a:solidFill>
                  <a:schemeClr val="tx1"/>
                </a:solidFill>
                <a:effectLst/>
                <a:latin typeface="+mn-lt"/>
                <a:ea typeface="+mn-ea"/>
                <a:cs typeface="+mn-cs"/>
              </a:rPr>
              <a:t>veth</a:t>
            </a:r>
            <a:r>
              <a:rPr lang="en-US" sz="900" b="0" i="0" kern="1200" dirty="0">
                <a:solidFill>
                  <a:schemeClr val="tx1"/>
                </a:solidFill>
                <a:effectLst/>
                <a:latin typeface="+mn-lt"/>
                <a:ea typeface="+mn-ea"/>
                <a:cs typeface="+mn-cs"/>
              </a:rPr>
              <a:t> pair end on the node can be presented either as a logical interface or an interface on a layer-2 bridge depending on the underlying networking technology.</a:t>
            </a:r>
          </a:p>
          <a:p>
            <a:endParaRPr lang="en-US" dirty="0"/>
          </a:p>
          <a:p>
            <a:endParaRPr lang="en-US" dirty="0"/>
          </a:p>
          <a:p>
            <a:r>
              <a:rPr lang="en-US" dirty="0"/>
              <a:t>https://</a:t>
            </a:r>
            <a:r>
              <a:rPr lang="en-US" dirty="0" err="1"/>
              <a:t>www.ibm.com</a:t>
            </a:r>
            <a:r>
              <a:rPr lang="en-US" dirty="0"/>
              <a:t>/support/</a:t>
            </a:r>
            <a:r>
              <a:rPr lang="en-US" dirty="0" err="1"/>
              <a:t>knowledgecenter</a:t>
            </a:r>
            <a:r>
              <a:rPr lang="en-US" dirty="0"/>
              <a:t>/SSBS6K_3.1.1/</a:t>
            </a:r>
            <a:r>
              <a:rPr lang="en-US" dirty="0" err="1"/>
              <a:t>manage_network</a:t>
            </a:r>
            <a:r>
              <a:rPr lang="en-US" dirty="0"/>
              <a:t>/</a:t>
            </a:r>
            <a:r>
              <a:rPr lang="en-US" dirty="0" err="1"/>
              <a:t>container_networking.html</a:t>
            </a:r>
            <a:endParaRPr lang="en-US" dirty="0"/>
          </a:p>
          <a:p>
            <a:r>
              <a:rPr lang="en-US" dirty="0"/>
              <a:t>https://</a:t>
            </a:r>
            <a:r>
              <a:rPr lang="en-US" dirty="0" err="1"/>
              <a:t>www.ibm.com</a:t>
            </a:r>
            <a:r>
              <a:rPr lang="en-US" dirty="0"/>
              <a:t>/support/</a:t>
            </a:r>
            <a:r>
              <a:rPr lang="en-US" dirty="0" err="1"/>
              <a:t>knowledgecenter</a:t>
            </a:r>
            <a:r>
              <a:rPr lang="en-US" dirty="0"/>
              <a:t>/SSBS6K_3.1.1/</a:t>
            </a:r>
            <a:r>
              <a:rPr lang="en-US" dirty="0" err="1"/>
              <a:t>manage_network</a:t>
            </a:r>
            <a:r>
              <a:rPr lang="en-US" dirty="0"/>
              <a:t>/</a:t>
            </a:r>
            <a:r>
              <a:rPr lang="en-US" dirty="0" err="1"/>
              <a:t>network_policy.html</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Calibri"/>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Calibri"/>
            </a:endParaRPr>
          </a:p>
        </p:txBody>
      </p:sp>
    </p:spTree>
    <p:extLst>
      <p:ext uri="{BB962C8B-B14F-4D97-AF65-F5344CB8AC3E}">
        <p14:creationId xmlns:p14="http://schemas.microsoft.com/office/powerpoint/2010/main" val="28320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18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dirty="0">
              <a:effectLst/>
              <a:latin typeface="+mj-lt"/>
              <a:ea typeface="+mj-ea"/>
              <a:cs typeface="+mj-cs"/>
              <a:sym typeface="Calibri"/>
            </a:endParaRPr>
          </a:p>
        </p:txBody>
      </p:sp>
    </p:spTree>
    <p:extLst>
      <p:ext uri="{BB962C8B-B14F-4D97-AF65-F5344CB8AC3E}">
        <p14:creationId xmlns:p14="http://schemas.microsoft.com/office/powerpoint/2010/main" val="291646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982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322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069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www.ibm.com/storage" TargetMode="External"/><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233.xml.rels><?xml version="1.0" encoding="UTF-8" standalone="yes"?>
<Relationships xmlns="http://schemas.openxmlformats.org/package/2006/relationships"><Relationship Id="rId3" Type="http://schemas.openxmlformats.org/officeDocument/2006/relationships/hyperlink" Target="http://www.ibm.com/storage" TargetMode="External"/><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5" Type="http://schemas.openxmlformats.org/officeDocument/2006/relationships/image" Target="../media/image16.png"/><Relationship Id="rId4" Type="http://schemas.openxmlformats.org/officeDocument/2006/relationships/image" Target="../media/image7.png"/></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3.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2.xml"/><Relationship Id="rId5" Type="http://schemas.microsoft.com/office/2007/relationships/hdphoto" Target="../media/hdphoto1.wdp"/><Relationship Id="rId4" Type="http://schemas.openxmlformats.org/officeDocument/2006/relationships/image" Target="../media/image3.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4.xml"/><Relationship Id="rId5" Type="http://schemas.openxmlformats.org/officeDocument/2006/relationships/image" Target="../media/image16.png"/><Relationship Id="rId4" Type="http://schemas.openxmlformats.org/officeDocument/2006/relationships/image" Target="../media/image7.png"/></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7_Black Header Cloud 1 Line">
    <p:spTree>
      <p:nvGrpSpPr>
        <p:cNvPr id="1" name=""/>
        <p:cNvGrpSpPr/>
        <p:nvPr/>
      </p:nvGrpSpPr>
      <p:grpSpPr>
        <a:xfrm>
          <a:off x="0" y="0"/>
          <a:ext cx="0" cy="0"/>
          <a:chOff x="0" y="0"/>
          <a:chExt cx="0" cy="0"/>
        </a:xfrm>
      </p:grpSpPr>
      <p:sp>
        <p:nvSpPr>
          <p:cNvPr id="4" name="Rectangle 3"/>
          <p:cNvSpPr/>
          <p:nvPr userDrawn="1"/>
        </p:nvSpPr>
        <p:spPr>
          <a:xfrm>
            <a:off x="0" y="0"/>
            <a:ext cx="9144000" cy="731520"/>
          </a:xfrm>
          <a:prstGeom prst="rect">
            <a:avLst/>
          </a:prstGeom>
          <a:solidFill>
            <a:srgbClr val="0A76F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Rectangle 11"/>
          <p:cNvSpPr/>
          <p:nvPr userDrawn="1"/>
        </p:nvSpPr>
        <p:spPr>
          <a:xfrm>
            <a:off x="1" y="731521"/>
            <a:ext cx="9144001" cy="440779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75" dirty="0"/>
          </a:p>
        </p:txBody>
      </p:sp>
      <p:sp>
        <p:nvSpPr>
          <p:cNvPr id="2" name="Title 1"/>
          <p:cNvSpPr>
            <a:spLocks noGrp="1"/>
          </p:cNvSpPr>
          <p:nvPr>
            <p:ph type="title"/>
          </p:nvPr>
        </p:nvSpPr>
        <p:spPr>
          <a:xfrm>
            <a:off x="270345" y="136122"/>
            <a:ext cx="8416456" cy="834012"/>
          </a:xfrm>
        </p:spPr>
        <p:txBody>
          <a:bodyPr>
            <a:normAutofit/>
          </a:bodyPr>
          <a:lstStyle>
            <a:lvl1pPr algn="l">
              <a:defRPr sz="2100" b="0">
                <a:solidFill>
                  <a:srgbClr val="FFFFFF"/>
                </a:solidFill>
                <a:latin typeface="IBM Plex Sans"/>
                <a:cs typeface="IBM Plex Sans"/>
              </a:defRPr>
            </a:lvl1pPr>
          </a:lstStyle>
          <a:p>
            <a:r>
              <a:rPr lang="en-US" dirty="0"/>
              <a:t>Click to edit Master title style</a:t>
            </a:r>
          </a:p>
        </p:txBody>
      </p:sp>
      <p:sp>
        <p:nvSpPr>
          <p:cNvPr id="8" name="Content Placeholder 2">
            <a:extLst/>
          </p:cNvPr>
          <p:cNvSpPr>
            <a:spLocks noGrp="1"/>
          </p:cNvSpPr>
          <p:nvPr>
            <p:ph idx="1"/>
          </p:nvPr>
        </p:nvSpPr>
        <p:spPr>
          <a:xfrm>
            <a:off x="266702" y="1095311"/>
            <a:ext cx="8541385" cy="3241992"/>
          </a:xfrm>
        </p:spPr>
        <p:txBody>
          <a:bodyPr/>
          <a:lstStyle>
            <a:lvl1pPr marL="171442" indent="-171442">
              <a:buClr>
                <a:schemeClr val="tx1">
                  <a:lumMod val="65000"/>
                  <a:lumOff val="35000"/>
                </a:schemeClr>
              </a:buClr>
              <a:buSzPct val="90000"/>
              <a:tabLst/>
              <a:defRPr sz="2000">
                <a:solidFill>
                  <a:schemeClr val="tx1">
                    <a:lumMod val="65000"/>
                    <a:lumOff val="35000"/>
                  </a:schemeClr>
                </a:solidFill>
                <a:latin typeface="IBM Plex Sans" panose="020B0503050000000000" pitchFamily="34" charset="0"/>
              </a:defRPr>
            </a:lvl1pPr>
            <a:lvl2pPr marL="571472" indent="-163505">
              <a:buSzPct val="85000"/>
              <a:buFont typeface="Arial" charset="0"/>
              <a:buChar char="•"/>
              <a:tabLst/>
              <a:defRPr sz="1800">
                <a:solidFill>
                  <a:schemeClr val="tx1">
                    <a:lumMod val="65000"/>
                    <a:lumOff val="35000"/>
                  </a:schemeClr>
                </a:solidFill>
                <a:latin typeface="IBM Plex Sans" panose="020B0503050000000000" pitchFamily="34" charset="0"/>
              </a:defRPr>
            </a:lvl2pPr>
            <a:lvl3pPr marL="1085796" indent="-171442">
              <a:buSzPct val="75000"/>
              <a:tabLst/>
              <a:defRPr sz="1600">
                <a:solidFill>
                  <a:schemeClr val="tx1">
                    <a:lumMod val="65000"/>
                    <a:lumOff val="35000"/>
                  </a:schemeClr>
                </a:solidFill>
                <a:latin typeface="IBM Plex Sans" panose="020B0503050000000000" pitchFamily="34" charset="0"/>
              </a:defRPr>
            </a:lvl3pPr>
            <a:lvl4pPr marL="1544561" indent="-173030">
              <a:buSzPct val="65000"/>
              <a:buFont typeface="Arial" charset="0"/>
              <a:buChar char="•"/>
              <a:tabLst/>
              <a:defRPr sz="1600">
                <a:solidFill>
                  <a:schemeClr val="tx1">
                    <a:lumMod val="65000"/>
                    <a:lumOff val="35000"/>
                  </a:schemeClr>
                </a:solidFill>
                <a:latin typeface="IBM Plex Sans" panose="020B0503050000000000" pitchFamily="34" charset="0"/>
              </a:defRPr>
            </a:lvl4pPr>
            <a:lvl5pPr>
              <a:defRPr>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11" name="Footer Placeholder 2"/>
          <p:cNvSpPr txBox="1">
            <a:spLocks/>
          </p:cNvSpPr>
          <p:nvPr userDrawn="1"/>
        </p:nvSpPr>
        <p:spPr>
          <a:xfrm>
            <a:off x="365760" y="4929824"/>
            <a:ext cx="997068" cy="76944"/>
          </a:xfrm>
          <a:prstGeom prst="rect">
            <a:avLst/>
          </a:prstGeom>
        </p:spPr>
        <p:txBody>
          <a:bodyPr wrap="none" lIns="0" tIns="0" rIns="0" bIns="0">
            <a:spAutoFit/>
          </a:bodyPr>
          <a:lstStyle>
            <a:lvl1pPr>
              <a:defRPr sz="800"/>
            </a:lvl1pPr>
          </a:lstStyle>
          <a:p>
            <a:pPr marL="0" marR="0" lvl="0" indent="0" algn="l" defTabSz="68587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chemeClr val="bg1">
                    <a:lumMod val="65000"/>
                  </a:schemeClr>
                </a:solidFill>
                <a:effectLst/>
                <a:uLnTx/>
                <a:uFillTx/>
                <a:latin typeface="+mj-lt"/>
                <a:ea typeface="+mn-ea"/>
                <a:cs typeface="+mn-cs"/>
              </a:rPr>
              <a:t>© Copyright IBM Corporation 2018</a:t>
            </a:r>
          </a:p>
        </p:txBody>
      </p:sp>
      <p:pic>
        <p:nvPicPr>
          <p:cNvPr id="9" name="Picture 8">
            <a:extLst>
              <a:ext uri="{FF2B5EF4-FFF2-40B4-BE49-F238E27FC236}">
                <a16:creationId xmlns:a16="http://schemas.microsoft.com/office/drawing/2014/main" id="{7A227EE4-CB79-452C-8F06-CB7655AC8061}"/>
              </a:ext>
            </a:extLst>
          </p:cNvPr>
          <p:cNvPicPr>
            <a:picLocks noChangeAspect="1"/>
          </p:cNvPicPr>
          <p:nvPr userDrawn="1"/>
        </p:nvPicPr>
        <p:blipFill rotWithShape="1">
          <a:blip r:embed="rId2" cstate="print">
            <a:alphaModFix amt="56000"/>
            <a:extLst>
              <a:ext uri="{28A0092B-C50C-407E-A947-70E740481C1C}">
                <a14:useLocalDpi xmlns:a14="http://schemas.microsoft.com/office/drawing/2010/main" val="0"/>
              </a:ext>
            </a:extLst>
          </a:blip>
          <a:srcRect l="15545" t="8208" r="40227" b="81733"/>
          <a:stretch/>
        </p:blipFill>
        <p:spPr>
          <a:xfrm>
            <a:off x="5706513" y="2"/>
            <a:ext cx="3437488" cy="728221"/>
          </a:xfrm>
          <a:prstGeom prst="rect">
            <a:avLst/>
          </a:prstGeom>
        </p:spPr>
      </p:pic>
    </p:spTree>
    <p:extLst>
      <p:ext uri="{BB962C8B-B14F-4D97-AF65-F5344CB8AC3E}">
        <p14:creationId xmlns:p14="http://schemas.microsoft.com/office/powerpoint/2010/main" val="3366072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Think 2019 / DOC ID / February 12, 2019 / © 2019 IBM Corporation</a:t>
            </a: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Think 2019 / DOC ID / February 12,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11" name="Text Placeholder 9"/>
          <p:cNvSpPr>
            <a:spLocks noGrp="1"/>
          </p:cNvSpPr>
          <p:nvPr>
            <p:ph type="body" sz="quarter" idx="14"/>
          </p:nvPr>
        </p:nvSpPr>
        <p:spPr>
          <a:xfrm>
            <a:off x="236222" y="1403513"/>
            <a:ext cx="6935047" cy="504606"/>
          </a:xfrm>
        </p:spPr>
        <p:txBody>
          <a:bodyPr/>
          <a:lstStyle>
            <a:lvl1pPr>
              <a:defRPr sz="2100" b="0">
                <a:solidFill>
                  <a:schemeClr val="accent4"/>
                </a:solidFill>
              </a:defRPr>
            </a:lvl1pPr>
            <a:lvl2pPr marL="0" indent="0">
              <a:buFontTx/>
              <a:buNone/>
              <a:defRPr sz="1500">
                <a:solidFill>
                  <a:schemeClr val="tx1"/>
                </a:solidFill>
              </a:defRPr>
            </a:lvl2pPr>
            <a:lvl3pPr marL="167878" indent="0">
              <a:buFontTx/>
              <a:buNone/>
              <a:defRPr/>
            </a:lvl3pPr>
            <a:lvl4pPr marL="342900" indent="0">
              <a:buFontTx/>
              <a:buNone/>
              <a:defRPr/>
            </a:lvl4pPr>
            <a:lvl5pPr marL="472678" indent="0">
              <a:buFontTx/>
              <a:buNone/>
              <a:defRPr/>
            </a:lvl5pPr>
          </a:lstStyle>
          <a:p>
            <a:pPr lvl="0"/>
            <a:r>
              <a:rPr lang="en-US" dirty="0"/>
              <a:t>Click to edit Master text styles</a:t>
            </a:r>
          </a:p>
        </p:txBody>
      </p:sp>
      <p:sp>
        <p:nvSpPr>
          <p:cNvPr id="12" name="Text Placeholder 12"/>
          <p:cNvSpPr>
            <a:spLocks noGrp="1"/>
          </p:cNvSpPr>
          <p:nvPr>
            <p:ph type="body" sz="quarter" idx="15"/>
          </p:nvPr>
        </p:nvSpPr>
        <p:spPr>
          <a:xfrm>
            <a:off x="236222" y="2577508"/>
            <a:ext cx="5254413" cy="368893"/>
          </a:xfrm>
        </p:spPr>
        <p:txBody>
          <a:bodyPr/>
          <a:lstStyle>
            <a:lvl1pPr>
              <a:defRPr sz="1800">
                <a:solidFill>
                  <a:schemeClr val="tx2"/>
                </a:solidFill>
              </a:defRPr>
            </a:lvl1pPr>
            <a:lvl2pPr marL="0" indent="0">
              <a:buFontTx/>
              <a:buNone/>
              <a:defRPr>
                <a:solidFill>
                  <a:schemeClr val="tx1"/>
                </a:solidFill>
              </a:defRPr>
            </a:lvl2pPr>
            <a:lvl3pPr marL="167878" indent="0">
              <a:buNone/>
              <a:defRPr/>
            </a:lvl3pPr>
            <a:lvl4pPr marL="342900" indent="0">
              <a:buNone/>
              <a:defRPr/>
            </a:lvl4pPr>
            <a:lvl5pPr marL="472678" indent="0">
              <a:buNone/>
              <a:defRPr/>
            </a:lvl5pPr>
          </a:lstStyle>
          <a:p>
            <a:pPr lvl="0"/>
            <a:r>
              <a:rPr lang="en-US" dirty="0"/>
              <a:t>Click to edit Master text styles</a:t>
            </a:r>
          </a:p>
        </p:txBody>
      </p:sp>
      <p:sp>
        <p:nvSpPr>
          <p:cNvPr id="14" name="Text Placeholder 16"/>
          <p:cNvSpPr>
            <a:spLocks noGrp="1"/>
          </p:cNvSpPr>
          <p:nvPr>
            <p:ph type="body" sz="quarter" idx="16"/>
          </p:nvPr>
        </p:nvSpPr>
        <p:spPr>
          <a:xfrm>
            <a:off x="236220" y="2950479"/>
            <a:ext cx="4724400" cy="296494"/>
          </a:xfrm>
        </p:spPr>
        <p:txBody>
          <a:bodyPr/>
          <a:lstStyle>
            <a:lvl1pPr>
              <a:defRPr sz="1500">
                <a:solidFill>
                  <a:schemeClr val="bg2"/>
                </a:solidFill>
              </a:defRPr>
            </a:lvl1pPr>
          </a:lstStyle>
          <a:p>
            <a:pPr lvl="0"/>
            <a:r>
              <a:rPr lang="en-US" dirty="0"/>
              <a:t>Click to edit Master text styles</a:t>
            </a:r>
          </a:p>
        </p:txBody>
      </p:sp>
      <p:pic>
        <p:nvPicPr>
          <p:cNvPr id="15" name="Picture 14"/>
          <p:cNvPicPr>
            <a:picLocks noChangeAspect="1"/>
          </p:cNvPicPr>
          <p:nvPr userDrawn="1"/>
        </p:nvPicPr>
        <p:blipFill>
          <a:blip r:embed="rId3"/>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851120750"/>
      </p:ext>
    </p:extLst>
  </p:cSld>
  <p:clrMapOvr>
    <a:masterClrMapping/>
  </p:clrMapOvr>
  <p:extLst mod="1">
    <p:ext uri="{DCECCB84-F9BA-43D5-87BE-67443E8EF086}">
      <p15:sldGuideLst xmlns:p15="http://schemas.microsoft.com/office/powerpoint/2012/main">
        <p15:guide id="1" pos="14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over Slide Confidential">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10" name="Text Placeholder 9"/>
          <p:cNvSpPr>
            <a:spLocks noGrp="1"/>
          </p:cNvSpPr>
          <p:nvPr>
            <p:ph type="body" sz="quarter" idx="14"/>
          </p:nvPr>
        </p:nvSpPr>
        <p:spPr>
          <a:xfrm>
            <a:off x="236222" y="1403513"/>
            <a:ext cx="6935047" cy="504606"/>
          </a:xfrm>
        </p:spPr>
        <p:txBody>
          <a:bodyPr/>
          <a:lstStyle>
            <a:lvl1pPr>
              <a:defRPr sz="2100" b="0">
                <a:solidFill>
                  <a:schemeClr val="accent4"/>
                </a:solidFill>
              </a:defRPr>
            </a:lvl1pPr>
            <a:lvl2pPr marL="0" indent="0">
              <a:buFontTx/>
              <a:buNone/>
              <a:defRPr sz="1500">
                <a:solidFill>
                  <a:schemeClr val="tx1"/>
                </a:solidFill>
              </a:defRPr>
            </a:lvl2pPr>
            <a:lvl3pPr marL="167878" indent="0">
              <a:buFontTx/>
              <a:buNone/>
              <a:defRPr/>
            </a:lvl3pPr>
            <a:lvl4pPr marL="342900" indent="0">
              <a:buFontTx/>
              <a:buNone/>
              <a:defRPr/>
            </a:lvl4pPr>
            <a:lvl5pPr marL="472678" indent="0">
              <a:buFontTx/>
              <a:buNone/>
              <a:defRPr/>
            </a:lvl5pPr>
          </a:lstStyle>
          <a:p>
            <a:pPr lvl="0"/>
            <a:r>
              <a:rPr lang="en-US" dirty="0"/>
              <a:t>Click to edit Master text styles</a:t>
            </a: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3" name="TextBox 2"/>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000000"/>
                </a:solidFill>
                <a:ea typeface="MS PGothic" pitchFamily="34" charset="-128"/>
              </a:rPr>
              <a:t>IBM Confidential</a:t>
            </a:r>
          </a:p>
        </p:txBody>
      </p:sp>
      <p:sp>
        <p:nvSpPr>
          <p:cNvPr id="14" name="Text Placeholder 12"/>
          <p:cNvSpPr>
            <a:spLocks noGrp="1"/>
          </p:cNvSpPr>
          <p:nvPr>
            <p:ph type="body" sz="quarter" idx="15"/>
          </p:nvPr>
        </p:nvSpPr>
        <p:spPr>
          <a:xfrm>
            <a:off x="236222" y="2577508"/>
            <a:ext cx="5254413" cy="368893"/>
          </a:xfrm>
        </p:spPr>
        <p:txBody>
          <a:bodyPr/>
          <a:lstStyle>
            <a:lvl1pPr>
              <a:defRPr sz="1800">
                <a:solidFill>
                  <a:schemeClr val="tx2"/>
                </a:solidFill>
              </a:defRPr>
            </a:lvl1pPr>
            <a:lvl2pPr marL="0" indent="0">
              <a:buFontTx/>
              <a:buNone/>
              <a:defRPr>
                <a:solidFill>
                  <a:schemeClr val="tx1"/>
                </a:solidFill>
              </a:defRPr>
            </a:lvl2pPr>
            <a:lvl3pPr marL="167878" indent="0">
              <a:buNone/>
              <a:defRPr/>
            </a:lvl3pPr>
            <a:lvl4pPr marL="342900" indent="0">
              <a:buNone/>
              <a:defRPr/>
            </a:lvl4pPr>
            <a:lvl5pPr marL="472678" indent="0">
              <a:buNone/>
              <a:defRPr/>
            </a:lvl5pPr>
          </a:lstStyle>
          <a:p>
            <a:pPr lvl="0"/>
            <a:r>
              <a:rPr lang="en-US" dirty="0"/>
              <a:t>Click to edit Master text styles</a:t>
            </a:r>
          </a:p>
        </p:txBody>
      </p:sp>
      <p:sp>
        <p:nvSpPr>
          <p:cNvPr id="15" name="Text Placeholder 16"/>
          <p:cNvSpPr>
            <a:spLocks noGrp="1"/>
          </p:cNvSpPr>
          <p:nvPr>
            <p:ph type="body" sz="quarter" idx="16"/>
          </p:nvPr>
        </p:nvSpPr>
        <p:spPr>
          <a:xfrm>
            <a:off x="236220" y="2950479"/>
            <a:ext cx="4724400" cy="296494"/>
          </a:xfrm>
        </p:spPr>
        <p:txBody>
          <a:bodyPr/>
          <a:lstStyle>
            <a:lvl1pPr>
              <a:defRPr sz="1500">
                <a:solidFill>
                  <a:schemeClr val="bg2"/>
                </a:solidFill>
              </a:defRPr>
            </a:lvl1pPr>
          </a:lstStyle>
          <a:p>
            <a:pPr lvl="0"/>
            <a:r>
              <a:rPr lang="en-US" dirty="0"/>
              <a:t>Click to edit Master text styles</a:t>
            </a:r>
          </a:p>
        </p:txBody>
      </p:sp>
      <p:pic>
        <p:nvPicPr>
          <p:cNvPr id="16" name="Picture 15"/>
          <p:cNvPicPr>
            <a:picLocks noChangeAspect="1"/>
          </p:cNvPicPr>
          <p:nvPr userDrawn="1"/>
        </p:nvPicPr>
        <p:blipFill>
          <a:blip r:embed="rId3"/>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3202672272"/>
      </p:ext>
    </p:extLst>
  </p:cSld>
  <p:clrMapOvr>
    <a:masterClrMapping/>
  </p:clrMapOvr>
  <p:extLst mod="1">
    <p:ext uri="{DCECCB84-F9BA-43D5-87BE-67443E8EF086}">
      <p15:sldGuideLst xmlns:p15="http://schemas.microsoft.com/office/powerpoint/2012/main">
        <p15:guide id="1" pos="144">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10" name="Text Placeholder 9"/>
          <p:cNvSpPr>
            <a:spLocks noGrp="1"/>
          </p:cNvSpPr>
          <p:nvPr>
            <p:ph type="body" sz="quarter" idx="14"/>
          </p:nvPr>
        </p:nvSpPr>
        <p:spPr>
          <a:xfrm>
            <a:off x="236222" y="1403513"/>
            <a:ext cx="6935047" cy="504606"/>
          </a:xfrm>
        </p:spPr>
        <p:txBody>
          <a:bodyPr/>
          <a:lstStyle>
            <a:lvl1pPr>
              <a:defRPr sz="2100" b="0">
                <a:solidFill>
                  <a:schemeClr val="accent6"/>
                </a:solidFill>
              </a:defRPr>
            </a:lvl1pPr>
            <a:lvl2pPr marL="0" indent="0">
              <a:buFontTx/>
              <a:buNone/>
              <a:defRPr sz="1500">
                <a:solidFill>
                  <a:schemeClr val="tx1"/>
                </a:solidFill>
              </a:defRPr>
            </a:lvl2pPr>
            <a:lvl3pPr marL="167878" indent="0">
              <a:buFontTx/>
              <a:buNone/>
              <a:defRPr/>
            </a:lvl3pPr>
            <a:lvl4pPr marL="342900" indent="0">
              <a:buFontTx/>
              <a:buNone/>
              <a:defRPr/>
            </a:lvl4pPr>
            <a:lvl5pPr marL="472678" indent="0">
              <a:buFontTx/>
              <a:buNone/>
              <a:defRPr/>
            </a:lvl5pPr>
          </a:lstStyle>
          <a:p>
            <a:pPr lvl="0"/>
            <a:r>
              <a:rPr lang="en-US" dirty="0"/>
              <a:t>Click to edit Master text styles</a:t>
            </a: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pic>
        <p:nvPicPr>
          <p:cNvPr id="13" name="Picture 12"/>
          <p:cNvPicPr>
            <a:picLocks noChangeAspect="1"/>
          </p:cNvPicPr>
          <p:nvPr userDrawn="1"/>
        </p:nvPicPr>
        <p:blipFill>
          <a:blip r:embed="rId3"/>
          <a:stretch>
            <a:fillRect/>
          </a:stretch>
        </p:blipFill>
        <p:spPr>
          <a:xfrm>
            <a:off x="7439667" y="178372"/>
            <a:ext cx="1477800" cy="199800"/>
          </a:xfrm>
          <a:prstGeom prst="rect">
            <a:avLst/>
          </a:prstGeom>
        </p:spPr>
      </p:pic>
    </p:spTree>
    <p:extLst>
      <p:ext uri="{BB962C8B-B14F-4D97-AF65-F5344CB8AC3E}">
        <p14:creationId xmlns:p14="http://schemas.microsoft.com/office/powerpoint/2010/main" val="4137813684"/>
      </p:ext>
    </p:extLst>
  </p:cSld>
  <p:clrMapOvr>
    <a:masterClrMapping/>
  </p:clrMapOvr>
  <p:extLst mod="1">
    <p:ext uri="{DCECCB84-F9BA-43D5-87BE-67443E8EF086}">
      <p15:sldGuideLst xmlns:p15="http://schemas.microsoft.com/office/powerpoint/2012/main">
        <p15:guide id="1" pos="144">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Divider Slide Confidential">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10" name="Text Placeholder 9"/>
          <p:cNvSpPr>
            <a:spLocks noGrp="1"/>
          </p:cNvSpPr>
          <p:nvPr>
            <p:ph type="body" sz="quarter" idx="14"/>
          </p:nvPr>
        </p:nvSpPr>
        <p:spPr>
          <a:xfrm>
            <a:off x="236222" y="1403513"/>
            <a:ext cx="6935047" cy="504606"/>
          </a:xfrm>
        </p:spPr>
        <p:txBody>
          <a:bodyPr/>
          <a:lstStyle>
            <a:lvl1pPr>
              <a:defRPr sz="2100" b="0">
                <a:solidFill>
                  <a:schemeClr val="accent6"/>
                </a:solidFill>
              </a:defRPr>
            </a:lvl1pPr>
            <a:lvl2pPr marL="0" indent="0">
              <a:buFontTx/>
              <a:buNone/>
              <a:defRPr sz="1500">
                <a:solidFill>
                  <a:schemeClr val="tx1"/>
                </a:solidFill>
              </a:defRPr>
            </a:lvl2pPr>
            <a:lvl3pPr marL="167878" indent="0">
              <a:buFontTx/>
              <a:buNone/>
              <a:defRPr/>
            </a:lvl3pPr>
            <a:lvl4pPr marL="342900" indent="0">
              <a:buFontTx/>
              <a:buNone/>
              <a:defRPr/>
            </a:lvl4pPr>
            <a:lvl5pPr marL="472678" indent="0">
              <a:buFontTx/>
              <a:buNone/>
              <a:defRPr/>
            </a:lvl5pPr>
          </a:lstStyle>
          <a:p>
            <a:pPr lvl="0"/>
            <a:r>
              <a:rPr lang="en-US" dirty="0"/>
              <a:t>Click to edit Master text styles</a:t>
            </a: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sp>
        <p:nvSpPr>
          <p:cNvPr id="3" name="TextBox 2"/>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E0E0E0"/>
                </a:solidFill>
                <a:ea typeface="MS PGothic" pitchFamily="34" charset="-128"/>
              </a:rPr>
              <a:t>IBM Confidential</a:t>
            </a:r>
          </a:p>
        </p:txBody>
      </p:sp>
      <p:pic>
        <p:nvPicPr>
          <p:cNvPr id="2" name="Picture 1"/>
          <p:cNvPicPr>
            <a:picLocks noChangeAspect="1"/>
          </p:cNvPicPr>
          <p:nvPr userDrawn="1"/>
        </p:nvPicPr>
        <p:blipFill>
          <a:blip r:embed="rId3"/>
          <a:stretch>
            <a:fillRect/>
          </a:stretch>
        </p:blipFill>
        <p:spPr>
          <a:xfrm>
            <a:off x="7439667" y="178372"/>
            <a:ext cx="1477800" cy="199800"/>
          </a:xfrm>
          <a:prstGeom prst="rect">
            <a:avLst/>
          </a:prstGeom>
        </p:spPr>
      </p:pic>
    </p:spTree>
    <p:extLst>
      <p:ext uri="{BB962C8B-B14F-4D97-AF65-F5344CB8AC3E}">
        <p14:creationId xmlns:p14="http://schemas.microsoft.com/office/powerpoint/2010/main" val="131963066"/>
      </p:ext>
    </p:extLst>
  </p:cSld>
  <p:clrMapOvr>
    <a:masterClrMapping/>
  </p:clrMapOvr>
  <p:extLst mod="1">
    <p:ext uri="{DCECCB84-F9BA-43D5-87BE-67443E8EF086}">
      <p15:sldGuideLst xmlns:p15="http://schemas.microsoft.com/office/powerpoint/2012/main">
        <p15:guide id="1" pos="144">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5310"/>
            <a:ext cx="8541385" cy="3241992"/>
          </a:xfrm>
        </p:spPr>
        <p:txBody>
          <a:bodyPr/>
          <a:lstStyle>
            <a:lvl1pPr>
              <a:defRPr sz="1800">
                <a:solidFill>
                  <a:schemeClr val="tx2"/>
                </a:solidFill>
              </a:defRPr>
            </a:lvl1pPr>
            <a:lvl2pPr marL="129779" indent="-129779">
              <a:buFont typeface="Arial" panose="020B0604020202020204" pitchFamily="34" charset="0"/>
              <a:buChar char="•"/>
              <a:defRPr sz="1500">
                <a:solidFill>
                  <a:schemeClr val="tx2"/>
                </a:solidFill>
              </a:defRPr>
            </a:lvl2pPr>
            <a:lvl3pPr marL="297656" indent="-129779">
              <a:buFont typeface="Wingdings" panose="05000000000000000000" pitchFamily="2" charset="2"/>
              <a:buChar char="§"/>
              <a:defRPr sz="1350">
                <a:solidFill>
                  <a:schemeClr val="tx2"/>
                </a:solidFill>
              </a:defRPr>
            </a:lvl3pPr>
            <a:lvl4pPr>
              <a:defRPr sz="1200">
                <a:solidFill>
                  <a:schemeClr val="tx2"/>
                </a:solidFill>
              </a:defRPr>
            </a:lvl4pPr>
            <a:lvl5pPr>
              <a:defRPr sz="1050">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10"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6"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pic>
        <p:nvPicPr>
          <p:cNvPr id="12" name="Picture 11"/>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678876341"/>
      </p:ext>
    </p:extLst>
  </p:cSld>
  <p:clrMapOvr>
    <a:masterClrMapping/>
  </p:clrMapOvr>
  <p:extLst mod="1">
    <p:ext uri="{DCECCB84-F9BA-43D5-87BE-67443E8EF086}">
      <p15:sldGuideLst xmlns:p15="http://schemas.microsoft.com/office/powerpoint/2012/main">
        <p15:guide id="1" orient="horz" pos="3108">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Title (above) + content (1-column) Confidential">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5310"/>
            <a:ext cx="8541385" cy="324199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10"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6"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sp>
        <p:nvSpPr>
          <p:cNvPr id="12" name="TextBox 11"/>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000000"/>
                </a:solidFill>
                <a:ea typeface="MS PGothic" pitchFamily="34" charset="-128"/>
              </a:rPr>
              <a:t>IBM Confidential</a:t>
            </a:r>
          </a:p>
        </p:txBody>
      </p:sp>
      <p:pic>
        <p:nvPicPr>
          <p:cNvPr id="13" name="Picture 12"/>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599719368"/>
      </p:ext>
    </p:extLst>
  </p:cSld>
  <p:clrMapOvr>
    <a:masterClrMapping/>
  </p:clrMapOvr>
  <p:extLst mod="1">
    <p:ext uri="{DCECCB84-F9BA-43D5-87BE-67443E8EF086}">
      <p15:sldGuideLst xmlns:p15="http://schemas.microsoft.com/office/powerpoint/2012/main">
        <p15:guide id="1" orient="horz" pos="31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2"/>
          <p:cNvSpPr>
            <a:spLocks noGrp="1"/>
          </p:cNvSpPr>
          <p:nvPr>
            <p:ph idx="14"/>
          </p:nvPr>
        </p:nvSpPr>
        <p:spPr>
          <a:xfrm>
            <a:off x="4568793" y="1097280"/>
            <a:ext cx="4251960" cy="324199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12"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pic>
        <p:nvPicPr>
          <p:cNvPr id="14" name="Picture 13"/>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154593349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itle (above) + content (2-columns) Confidential">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4251960" cy="324199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2"/>
          <p:cNvSpPr>
            <a:spLocks noGrp="1"/>
          </p:cNvSpPr>
          <p:nvPr>
            <p:ph idx="14"/>
          </p:nvPr>
        </p:nvSpPr>
        <p:spPr>
          <a:xfrm>
            <a:off x="4568793" y="1097280"/>
            <a:ext cx="4251960" cy="324199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12"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sp>
        <p:nvSpPr>
          <p:cNvPr id="14" name="TextBox 13"/>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000000"/>
                </a:solidFill>
                <a:ea typeface="MS PGothic" pitchFamily="34" charset="-128"/>
              </a:rPr>
              <a:t>IBM Confidential</a:t>
            </a:r>
          </a:p>
        </p:txBody>
      </p:sp>
      <p:pic>
        <p:nvPicPr>
          <p:cNvPr id="15" name="Picture 14"/>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3004233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pic>
        <p:nvPicPr>
          <p:cNvPr id="12" name="Picture 11"/>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42930851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bove) + blank Confidential">
    <p:spTree>
      <p:nvGrpSpPr>
        <p:cNvPr id="1" name=""/>
        <p:cNvGrpSpPr/>
        <p:nvPr/>
      </p:nvGrpSpPr>
      <p:grpSpPr>
        <a:xfrm>
          <a:off x="0" y="0"/>
          <a:ext cx="0" cy="0"/>
          <a:chOff x="0" y="0"/>
          <a:chExt cx="0" cy="0"/>
        </a:xfrm>
      </p:grpSpPr>
      <p:sp>
        <p:nvSpPr>
          <p:cNvPr id="50" name="Title 1"/>
          <p:cNvSpPr>
            <a:spLocks noGrp="1"/>
          </p:cNvSpPr>
          <p:nvPr>
            <p:ph type="title"/>
          </p:nvPr>
        </p:nvSpPr>
        <p:spPr>
          <a:xfrm>
            <a:off x="228600" y="173736"/>
            <a:ext cx="8016240" cy="390144"/>
          </a:xfrm>
        </p:spPr>
        <p:txBody>
          <a:bodyPr/>
          <a:lstStyle>
            <a:lvl1pPr>
              <a:defRPr sz="21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a:buClr>
                <a:srgbClr val="AEAEAE"/>
              </a:buClr>
            </a:pPr>
            <a:fld id="{E4DBDE34-E9B5-E04F-B662-69720E4BCB53}" type="slidenum">
              <a:rPr lang="en-US" smtClean="0">
                <a:solidFill>
                  <a:srgbClr val="5A5A5A"/>
                </a:solidFill>
              </a:rPr>
              <a:pPr>
                <a:buClr>
                  <a:srgbClr val="AEAEAE"/>
                </a:buClr>
              </a:pPr>
              <a:t>‹#›</a:t>
            </a:fld>
            <a:endParaRPr lang="en-US" dirty="0">
              <a:solidFill>
                <a:srgbClr val="5A5A5A"/>
              </a:solidFill>
            </a:endParaRPr>
          </a:p>
        </p:txBody>
      </p:sp>
      <p:sp>
        <p:nvSpPr>
          <p:cNvPr id="10" name="TextBox 9"/>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000000"/>
                </a:solidFill>
                <a:ea typeface="MS PGothic" pitchFamily="34" charset="-128"/>
              </a:rPr>
              <a:t>IBM Confidential</a:t>
            </a:r>
          </a:p>
        </p:txBody>
      </p:sp>
      <p:pic>
        <p:nvPicPr>
          <p:cNvPr id="12" name="Picture 11"/>
          <p:cNvPicPr>
            <a:picLocks noChangeAspect="1"/>
          </p:cNvPicPr>
          <p:nvPr userDrawn="1"/>
        </p:nvPicPr>
        <p:blipFill>
          <a:blip r:embed="rId2"/>
          <a:stretch>
            <a:fillRect/>
          </a:stretch>
        </p:blipFill>
        <p:spPr>
          <a:xfrm>
            <a:off x="7439667" y="173453"/>
            <a:ext cx="1477800" cy="199800"/>
          </a:xfrm>
          <a:prstGeom prst="rect">
            <a:avLst/>
          </a:prstGeom>
        </p:spPr>
      </p:pic>
    </p:spTree>
    <p:extLst>
      <p:ext uri="{BB962C8B-B14F-4D97-AF65-F5344CB8AC3E}">
        <p14:creationId xmlns:p14="http://schemas.microsoft.com/office/powerpoint/2010/main" val="30846485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pic>
        <p:nvPicPr>
          <p:cNvPr id="17" name="Picture 16">
            <a:hlinkClick r:id="rId3"/>
          </p:cNvPr>
          <p:cNvPicPr>
            <a:picLocks noChangeAspect="1"/>
          </p:cNvPicPr>
          <p:nvPr userDrawn="1"/>
        </p:nvPicPr>
        <p:blipFill>
          <a:blip r:embed="rId4"/>
          <a:stretch>
            <a:fillRect/>
          </a:stretch>
        </p:blipFill>
        <p:spPr>
          <a:xfrm>
            <a:off x="7618903" y="180171"/>
            <a:ext cx="1573545" cy="212847"/>
          </a:xfrm>
          <a:prstGeom prst="rect">
            <a:avLst/>
          </a:prstGeom>
        </p:spPr>
      </p:pic>
      <p:pic>
        <p:nvPicPr>
          <p:cNvPr id="5" name="Picture 4"/>
          <p:cNvPicPr>
            <a:picLocks noChangeAspect="1"/>
          </p:cNvPicPr>
          <p:nvPr userDrawn="1"/>
        </p:nvPicPr>
        <p:blipFill>
          <a:blip r:embed="rId5"/>
          <a:stretch>
            <a:fillRect/>
          </a:stretch>
        </p:blipFill>
        <p:spPr>
          <a:xfrm>
            <a:off x="685801" y="1955682"/>
            <a:ext cx="4539938" cy="1260000"/>
          </a:xfrm>
          <a:prstGeom prst="rect">
            <a:avLst/>
          </a:prstGeom>
        </p:spPr>
      </p:pic>
    </p:spTree>
    <p:extLst>
      <p:ext uri="{BB962C8B-B14F-4D97-AF65-F5344CB8AC3E}">
        <p14:creationId xmlns:p14="http://schemas.microsoft.com/office/powerpoint/2010/main" val="2755284285"/>
      </p:ext>
    </p:extLst>
  </p:cSld>
  <p:clrMapOvr>
    <a:masterClrMapping/>
  </p:clrMapOvr>
  <p:extLst mod="1">
    <p:ext uri="{DCECCB84-F9BA-43D5-87BE-67443E8EF086}">
      <p15:sldGuideLst xmlns:p15="http://schemas.microsoft.com/office/powerpoint/2012/main">
        <p15:guide id="1" pos="432">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2_Thank You Confidential">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val="0"/>
              </a:ext>
            </a:extLst>
          </a:blip>
          <a:srcRect t="9144" r="41166" b="35024"/>
          <a:stretch/>
        </p:blipFill>
        <p:spPr>
          <a:xfrm>
            <a:off x="2804605" y="-7745"/>
            <a:ext cx="6339397" cy="5151121"/>
          </a:xfrm>
          <a:prstGeom prst="rect">
            <a:avLst/>
          </a:prstGeom>
        </p:spPr>
      </p:pic>
      <p:pic>
        <p:nvPicPr>
          <p:cNvPr id="15" name="Picture 14">
            <a:hlinkClick r:id="rId3"/>
          </p:cNvPr>
          <p:cNvPicPr>
            <a:picLocks noChangeAspect="1"/>
          </p:cNvPicPr>
          <p:nvPr userDrawn="1"/>
        </p:nvPicPr>
        <p:blipFill>
          <a:blip r:embed="rId4"/>
          <a:stretch>
            <a:fillRect/>
          </a:stretch>
        </p:blipFill>
        <p:spPr>
          <a:xfrm>
            <a:off x="7618903" y="180171"/>
            <a:ext cx="1573545" cy="212847"/>
          </a:xfrm>
          <a:prstGeom prst="rect">
            <a:avLst/>
          </a:prstGeom>
        </p:spPr>
      </p:pic>
      <p:sp>
        <p:nvSpPr>
          <p:cNvPr id="19" name="TextBox 18"/>
          <p:cNvSpPr txBox="1"/>
          <p:nvPr userDrawn="1"/>
        </p:nvSpPr>
        <p:spPr>
          <a:xfrm>
            <a:off x="228600" y="4759572"/>
            <a:ext cx="1607820" cy="196208"/>
          </a:xfrm>
          <a:prstGeom prst="rect">
            <a:avLst/>
          </a:prstGeom>
          <a:noFill/>
        </p:spPr>
        <p:txBody>
          <a:bodyPr wrap="square" rtlCol="0">
            <a:spAutoFit/>
          </a:bodyPr>
          <a:lstStyle/>
          <a:p>
            <a:pPr defTabSz="685800" eaLnBrk="0" fontAlgn="base" hangingPunct="0">
              <a:spcBef>
                <a:spcPct val="50000"/>
              </a:spcBef>
              <a:spcAft>
                <a:spcPct val="0"/>
              </a:spcAft>
              <a:buClr>
                <a:srgbClr val="AEAEAE"/>
              </a:buClr>
              <a:buFont typeface="Wingdings" pitchFamily="2" charset="2"/>
              <a:buNone/>
            </a:pPr>
            <a:r>
              <a:rPr lang="en-US" sz="675" b="1" dirty="0">
                <a:solidFill>
                  <a:srgbClr val="000000"/>
                </a:solidFill>
                <a:ea typeface="MS PGothic" pitchFamily="34" charset="-128"/>
              </a:rPr>
              <a:t>IBM Confidential</a:t>
            </a:r>
          </a:p>
        </p:txBody>
      </p:sp>
      <p:pic>
        <p:nvPicPr>
          <p:cNvPr id="22" name="Picture 21"/>
          <p:cNvPicPr>
            <a:picLocks noChangeAspect="1"/>
          </p:cNvPicPr>
          <p:nvPr userDrawn="1"/>
        </p:nvPicPr>
        <p:blipFill>
          <a:blip r:embed="rId5"/>
          <a:stretch>
            <a:fillRect/>
          </a:stretch>
        </p:blipFill>
        <p:spPr>
          <a:xfrm>
            <a:off x="685801" y="1955682"/>
            <a:ext cx="4539938" cy="1260000"/>
          </a:xfrm>
          <a:prstGeom prst="rect">
            <a:avLst/>
          </a:prstGeom>
        </p:spPr>
      </p:pic>
    </p:spTree>
    <p:extLst>
      <p:ext uri="{BB962C8B-B14F-4D97-AF65-F5344CB8AC3E}">
        <p14:creationId xmlns:p14="http://schemas.microsoft.com/office/powerpoint/2010/main" val="3329024580"/>
      </p:ext>
    </p:extLst>
  </p:cSld>
  <p:clrMapOvr>
    <a:masterClrMapping/>
  </p:clrMapOvr>
  <p:extLst mod="1">
    <p:ext uri="{DCECCB84-F9BA-43D5-87BE-67443E8EF086}">
      <p15:sldGuideLst xmlns:p15="http://schemas.microsoft.com/office/powerpoint/2012/main">
        <p15:guide id="1" pos="456">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ext uri="{BB962C8B-B14F-4D97-AF65-F5344CB8AC3E}">
        <p14:creationId xmlns:p14="http://schemas.microsoft.com/office/powerpoint/2010/main" val="31613329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ext uri="{BB962C8B-B14F-4D97-AF65-F5344CB8AC3E}">
        <p14:creationId xmlns:p14="http://schemas.microsoft.com/office/powerpoint/2010/main" val="6646154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dirty="0"/>
              <a:t>Think 2019 / DOC ID / February 12,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76866209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7434995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1393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22026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3942010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27662959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Tree>
    <p:extLst>
      <p:ext uri="{BB962C8B-B14F-4D97-AF65-F5344CB8AC3E}">
        <p14:creationId xmlns:p14="http://schemas.microsoft.com/office/powerpoint/2010/main" val="29965752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4821213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96363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870011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1178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95048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90716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82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25825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5852826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372843479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370866340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5215010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2994722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22746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9458142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773652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593451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62554520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93779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740580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0263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78697594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20048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0070106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with footer)">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3939511641"/>
      </p:ext>
    </p:extLst>
  </p:cSld>
  <p:clrMapOvr>
    <a:overrideClrMapping bg1="lt1" tx1="dk1" bg2="lt2" tx2="dk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98535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7907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18997010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buClr>
                <a:srgbClr val="000000"/>
              </a:buClr>
              <a:defRPr/>
            </a:pPr>
            <a:fld id="{5967E17D-0FBA-4BC2-89D4-CBE6148804CC}" type="slidenum">
              <a:rPr lang="en-US" smtClean="0">
                <a:solidFill>
                  <a:srgbClr val="000000"/>
                </a:solidFill>
              </a:rPr>
              <a:pPr>
                <a:buClr>
                  <a:srgbClr val="000000"/>
                </a:buClr>
                <a:defRPr/>
              </a:pPr>
              <a:t>‹#›</a:t>
            </a:fld>
            <a:endParaRPr lang="en-US" dirty="0">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buClr>
                <a:srgbClr val="000000"/>
              </a:buClr>
              <a:defRPr/>
            </a:pPr>
            <a:r>
              <a:rPr lang="en-US" dirty="0">
                <a:solidFill>
                  <a:srgbClr val="000000"/>
                </a:solidFill>
              </a:rPr>
              <a:t>Think 2019 / DOC ID / February 12, 2019 / © 2019 IBM Corporation</a:t>
            </a:r>
          </a:p>
        </p:txBody>
      </p:sp>
      <p:sp>
        <p:nvSpPr>
          <p:cNvPr id="4" name="Rectangle 9"/>
          <p:cNvSpPr>
            <a:spLocks noGrp="1" noChangeArrowheads="1"/>
          </p:cNvSpPr>
          <p:nvPr>
            <p:ph type="dt" sz="half" idx="12"/>
          </p:nvPr>
        </p:nvSpPr>
        <p:spPr>
          <a:xfrm>
            <a:off x="549275" y="4903007"/>
            <a:ext cx="1004888" cy="138113"/>
          </a:xfrm>
          <a:prstGeom prst="rect">
            <a:avLst/>
          </a:prstGeom>
          <a:ln/>
        </p:spPr>
        <p:txBody>
          <a:bodyPr/>
          <a:lstStyle>
            <a:lvl1pPr>
              <a:defRPr sz="600"/>
            </a:lvl1pPr>
          </a:lstStyle>
          <a:p>
            <a:pPr>
              <a:spcBef>
                <a:spcPct val="0"/>
              </a:spcBef>
            </a:pPr>
            <a:endParaRPr lang="en-US" dirty="0">
              <a:cs typeface="Arial" charset="0"/>
            </a:endParaRPr>
          </a:p>
        </p:txBody>
      </p:sp>
    </p:spTree>
    <p:extLst>
      <p:ext uri="{BB962C8B-B14F-4D97-AF65-F5344CB8AC3E}">
        <p14:creationId xmlns:p14="http://schemas.microsoft.com/office/powerpoint/2010/main" val="4118063864"/>
      </p:ext>
    </p:extLst>
  </p:cSld>
  <p:clrMapOvr>
    <a:masterClrMapping/>
  </p:clrMapOvr>
  <p:transition spd="slow">
    <p:wip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4" name="Slide Number Placeholder 3"/>
          <p:cNvSpPr>
            <a:spLocks noGrp="1"/>
          </p:cNvSpPr>
          <p:nvPr>
            <p:ph type="sldNum" sz="quarter" idx="4"/>
          </p:nvPr>
        </p:nvSpPr>
        <p:spPr>
          <a:xfrm>
            <a:off x="257211" y="4913115"/>
            <a:ext cx="95179" cy="92333"/>
          </a:xfrm>
          <a:prstGeom prst="rect">
            <a:avLst/>
          </a:prstGeom>
        </p:spPr>
        <p:txBody>
          <a:bodyPr wrap="none" lIns="0" tIns="0" rIns="0" bIns="0">
            <a:spAutoFit/>
          </a:bodyPr>
          <a:lstStyle>
            <a:lvl1pPr>
              <a:defRPr sz="600">
                <a:solidFill>
                  <a:schemeClr val="tx1"/>
                </a:solidFill>
              </a:defRPr>
            </a:lvl1pPr>
          </a:lstStyle>
          <a:p>
            <a:pPr>
              <a:buClr>
                <a:srgbClr val="000000"/>
              </a:buClr>
            </a:pPr>
            <a:fld id="{E4DBDE34-E9B5-E04F-B662-69720E4BCB53}" type="slidenum">
              <a:rPr lang="en-US" smtClean="0"/>
              <a:pPr>
                <a:buClr>
                  <a:srgbClr val="000000"/>
                </a:buClr>
              </a:pPr>
              <a:t>‹#›</a:t>
            </a:fld>
            <a:endParaRPr lang="en-US" dirty="0"/>
          </a:p>
        </p:txBody>
      </p:sp>
    </p:spTree>
    <p:extLst>
      <p:ext uri="{BB962C8B-B14F-4D97-AF65-F5344CB8AC3E}">
        <p14:creationId xmlns:p14="http://schemas.microsoft.com/office/powerpoint/2010/main" val="299074294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itle Only (no body text)">
    <p:spTree>
      <p:nvGrpSpPr>
        <p:cNvPr id="1" name=""/>
        <p:cNvGrpSpPr/>
        <p:nvPr/>
      </p:nvGrpSpPr>
      <p:grpSpPr>
        <a:xfrm>
          <a:off x="0" y="0"/>
          <a:ext cx="0" cy="0"/>
          <a:chOff x="0" y="0"/>
          <a:chExt cx="0" cy="0"/>
        </a:xfrm>
      </p:grpSpPr>
      <p:sp>
        <p:nvSpPr>
          <p:cNvPr id="2" name="Title 1"/>
          <p:cNvSpPr>
            <a:spLocks noGrp="1"/>
          </p:cNvSpPr>
          <p:nvPr>
            <p:ph type="title"/>
          </p:nvPr>
        </p:nvSpPr>
        <p:spPr>
          <a:xfrm>
            <a:off x="256052" y="278607"/>
            <a:ext cx="8210032" cy="276999"/>
          </a:xfrm>
        </p:spPr>
        <p:txBody>
          <a:bodyPr/>
          <a:lstStyle>
            <a:lvl1pPr>
              <a:defRPr>
                <a:latin typeface="+mn-lt"/>
              </a:defRPr>
            </a:lvl1pPr>
          </a:lstStyle>
          <a:p>
            <a:r>
              <a:rPr lang="en-US"/>
              <a:t>Click to edit Master title style</a:t>
            </a:r>
            <a:endParaRPr lang="en-US" dirty="0"/>
          </a:p>
        </p:txBody>
      </p:sp>
      <p:sp>
        <p:nvSpPr>
          <p:cNvPr id="7" name="Slide Number Placeholder 6"/>
          <p:cNvSpPr>
            <a:spLocks noGrp="1" noChangeArrowheads="1"/>
          </p:cNvSpPr>
          <p:nvPr>
            <p:ph type="sldNum" sz="quarter" idx="4"/>
          </p:nvPr>
        </p:nvSpPr>
        <p:spPr bwMode="auto">
          <a:xfrm>
            <a:off x="8077201" y="4860132"/>
            <a:ext cx="692727" cy="17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26" tIns="45713" rIns="91426" bIns="45713" numCol="1" anchor="t" anchorCtr="0" compatLnSpc="1">
            <a:prstTxWarp prst="textNoShape">
              <a:avLst/>
            </a:prstTxWarp>
          </a:bodyPr>
          <a:lstStyle>
            <a:lvl1pPr algn="r" eaLnBrk="0" hangingPunct="0">
              <a:buNone/>
              <a:defRPr sz="800">
                <a:solidFill>
                  <a:schemeClr val="bg2">
                    <a:lumMod val="75000"/>
                  </a:schemeClr>
                </a:solidFill>
                <a:latin typeface="+mn-lt"/>
              </a:defRPr>
            </a:lvl1pPr>
          </a:lstStyle>
          <a:p>
            <a:pPr eaLnBrk="1" hangingPunct="1">
              <a:spcBef>
                <a:spcPct val="0"/>
              </a:spcBef>
              <a:buClrTx/>
              <a:buFontTx/>
              <a:buNone/>
              <a:defRPr/>
            </a:pPr>
            <a:fld id="{6FCD9FDF-31B8-4662-9AA9-00827C39FB01}" type="slidenum">
              <a:rPr lang="en-US" smtClean="0">
                <a:solidFill>
                  <a:srgbClr val="000000"/>
                </a:solidFill>
              </a:rPr>
              <a:pPr eaLnBrk="1" hangingPunct="1">
                <a:spcBef>
                  <a:spcPct val="0"/>
                </a:spcBef>
                <a:buClrTx/>
                <a:buFontTx/>
                <a:buNone/>
                <a:defRPr/>
              </a:pPr>
              <a:t>‹#›</a:t>
            </a:fld>
            <a:endParaRPr lang="en-US" dirty="0">
              <a:solidFill>
                <a:srgbClr val="000000"/>
              </a:solidFill>
            </a:endParaRPr>
          </a:p>
        </p:txBody>
      </p:sp>
      <p:sp>
        <p:nvSpPr>
          <p:cNvPr id="8" name="Footer Placeholder 2"/>
          <p:cNvSpPr>
            <a:spLocks noGrp="1"/>
          </p:cNvSpPr>
          <p:nvPr>
            <p:ph type="ftr" sz="quarter" idx="3"/>
          </p:nvPr>
        </p:nvSpPr>
        <p:spPr>
          <a:xfrm>
            <a:off x="3124200" y="4860131"/>
            <a:ext cx="2895600" cy="184944"/>
          </a:xfrm>
          <a:prstGeom prst="rect">
            <a:avLst/>
          </a:prstGeom>
        </p:spPr>
        <p:txBody>
          <a:bodyPr vert="horz" lIns="91426" tIns="45713" rIns="91426" bIns="45713" rtlCol="0" anchor="ctr"/>
          <a:lstStyle>
            <a:lvl1pPr algn="ctr">
              <a:buNone/>
              <a:defRPr sz="800">
                <a:solidFill>
                  <a:schemeClr val="tx1">
                    <a:tint val="75000"/>
                  </a:schemeClr>
                </a:solidFill>
                <a:latin typeface="+mn-lt"/>
              </a:defRPr>
            </a:lvl1pPr>
          </a:lstStyle>
          <a:p>
            <a:pPr eaLnBrk="1" hangingPunct="1">
              <a:spcBef>
                <a:spcPct val="0"/>
              </a:spcBef>
              <a:buClrTx/>
              <a:buFontTx/>
              <a:buNone/>
              <a:defRPr/>
            </a:pPr>
            <a:r>
              <a:rPr lang="en-US" dirty="0">
                <a:solidFill>
                  <a:srgbClr val="000000"/>
                </a:solidFill>
              </a:rPr>
              <a:t>Think 2019 / DOC ID / February 12, 2019 / © 2019 IBM Corporation</a:t>
            </a:r>
          </a:p>
        </p:txBody>
      </p:sp>
    </p:spTree>
    <p:extLst>
      <p:ext uri="{BB962C8B-B14F-4D97-AF65-F5344CB8AC3E}">
        <p14:creationId xmlns:p14="http://schemas.microsoft.com/office/powerpoint/2010/main" val="333405824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IBM Cloud / DOC ID / </a:t>
            </a:r>
            <a:r>
              <a:rPr lang="de-DE" dirty="0" err="1">
                <a:solidFill>
                  <a:srgbClr val="000000"/>
                </a:solidFill>
              </a:rPr>
              <a:t>Month</a:t>
            </a:r>
            <a:r>
              <a:rPr lang="de-DE" dirty="0">
                <a:solidFill>
                  <a:srgbClr val="000000"/>
                </a:solidFill>
              </a:rPr>
              <a:t> XX, 2017 / © 2017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171983509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0633661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57350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30893102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033468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1297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2180357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83622460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44516671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16814446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8593931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58343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542283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4440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45393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28687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2395786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047530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584482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1781104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2840360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394855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10932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8651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844977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18408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Think 2019 / DOC ID / February 12,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16053603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412669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904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229152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7323838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508344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84950077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208178253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5257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0288210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1430280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274319" y="228600"/>
            <a:ext cx="8233371" cy="249299"/>
          </a:xfrm>
        </p:spPr>
        <p:txBody>
          <a:bodyPr/>
          <a:lstStyle/>
          <a:p>
            <a:r>
              <a:rPr lang="en-US"/>
              <a:t>Click to edit Master title style</a:t>
            </a:r>
          </a:p>
        </p:txBody>
      </p:sp>
    </p:spTree>
    <p:extLst>
      <p:ext uri="{BB962C8B-B14F-4D97-AF65-F5344CB8AC3E}">
        <p14:creationId xmlns:p14="http://schemas.microsoft.com/office/powerpoint/2010/main" val="104953414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IBM Cloud/November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2"/>
            <a:ext cx="1819940" cy="456141"/>
          </a:xfrm>
          <a:prstGeom prst="rect">
            <a:avLst/>
          </a:prstGeom>
        </p:spPr>
      </p:pic>
    </p:spTree>
    <p:extLst>
      <p:ext uri="{BB962C8B-B14F-4D97-AF65-F5344CB8AC3E}">
        <p14:creationId xmlns:p14="http://schemas.microsoft.com/office/powerpoint/2010/main" val="682870358"/>
      </p:ext>
    </p:extLst>
  </p:cSld>
  <p:clrMapOvr>
    <a:masterClrMapping/>
  </p:clrMapOvr>
  <p:hf hd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30474510"/>
      </p:ext>
    </p:extLst>
  </p:cSld>
  <p:clrMapOvr>
    <a:masterClrMapping/>
  </p:clrMapOvr>
  <p:hf hd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1682151951"/>
      </p:ext>
    </p:extLst>
  </p:cSld>
  <p:clrMapOvr>
    <a:masterClrMapping/>
  </p:clrMapOvr>
  <p:hf hd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051387537"/>
      </p:ext>
    </p:extLst>
  </p:cSld>
  <p:clrMapOvr>
    <a:masterClrMapping/>
  </p:clrMapOvr>
  <p:hf hd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518483300"/>
      </p:ext>
    </p:extLst>
  </p:cSld>
  <p:clrMapOvr>
    <a:masterClrMapping/>
  </p:clrMapOvr>
  <p:hf hd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011829238"/>
      </p:ext>
    </p:extLst>
  </p:cSld>
  <p:clrMapOvr>
    <a:masterClrMapping/>
  </p:clrMapOvr>
  <p:hf hd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029598249"/>
      </p:ext>
    </p:extLst>
  </p:cSld>
  <p:clrMapOvr>
    <a:masterClrMapping/>
  </p:clrMapOvr>
  <p:hf hdr="0" dt="0"/>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058071993"/>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571754"/>
      </p:ext>
    </p:extLst>
  </p:cSld>
  <p:clrMapOvr>
    <a:masterClrMapping/>
  </p:clrMapOvr>
  <p:hf hd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69621"/>
      </p:ext>
    </p:extLst>
  </p:cSld>
  <p:clrMapOvr>
    <a:masterClrMapping/>
  </p:clrMapOvr>
  <p:hf hd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544542"/>
      </p:ext>
    </p:extLst>
  </p:cSld>
  <p:clrMapOvr>
    <a:masterClrMapping/>
  </p:clrMapOvr>
  <p:hf hd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9221133"/>
      </p:ext>
    </p:extLst>
  </p:cSld>
  <p:clrMapOvr>
    <a:masterClrMapping/>
  </p:clrMapOvr>
  <p:hf hdr="0" dt="0"/>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9132412"/>
      </p:ext>
    </p:extLst>
  </p:cSld>
  <p:clrMapOvr>
    <a:masterClrMapping/>
  </p:clrMapOvr>
  <p:hf hdr="0" dt="0"/>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662840"/>
      </p:ext>
    </p:extLst>
  </p:cSld>
  <p:clrMapOvr>
    <a:masterClrMapping/>
  </p:clrMapOvr>
  <p:hf hdr="0" dt="0"/>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981399"/>
      </p:ext>
    </p:extLst>
  </p:cSld>
  <p:clrMapOvr>
    <a:masterClrMapping/>
  </p:clrMapOvr>
  <p:hf hdr="0" dt="0"/>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hangingPunct="0"/>
            <a:endParaRPr lang="en-US" sz="1200" kern="0">
              <a:solidFill>
                <a:srgbClr val="FFFFFF"/>
              </a:solidFill>
              <a:cs typeface="Arial"/>
              <a:sym typeface="Helvetica"/>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546793946"/>
      </p:ext>
    </p:extLst>
  </p:cSld>
  <p:clrMapOvr>
    <a:masterClrMapping/>
  </p:clrMapOvr>
  <p:hf hd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7293852"/>
      </p:ext>
    </p:extLst>
  </p:cSld>
  <p:clrMapOvr>
    <a:masterClrMapping/>
  </p:clrMapOvr>
  <p:hf hd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004686063"/>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085092933"/>
      </p:ext>
    </p:extLst>
  </p:cSld>
  <p:clrMapOvr>
    <a:masterClrMapping/>
  </p:clrMapOvr>
  <p:hf hd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722844889"/>
      </p:ext>
    </p:extLst>
  </p:cSld>
  <p:clrMapOvr>
    <a:masterClrMapping/>
  </p:clrMapOvr>
  <p:hf hd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67564562"/>
      </p:ext>
    </p:extLst>
  </p:cSld>
  <p:clrMapOvr>
    <a:masterClrMapping/>
  </p:clrMapOvr>
  <p:hf hd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03326721"/>
      </p:ext>
    </p:extLst>
  </p:cSld>
  <p:clrMapOvr>
    <a:masterClrMapping/>
  </p:clrMapOvr>
  <p:hf hd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82392192"/>
      </p:ext>
    </p:extLst>
  </p:cSld>
  <p:clrMapOvr>
    <a:masterClrMapping/>
  </p:clrMapOvr>
  <p:hf hd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955705712"/>
      </p:ext>
    </p:extLst>
  </p:cSld>
  <p:clrMapOvr>
    <a:masterClrMapping/>
  </p:clrMapOvr>
  <p:hf hd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321638947"/>
      </p:ext>
    </p:extLst>
  </p:cSld>
  <p:clrMapOvr>
    <a:masterClrMapping/>
  </p:clrMapOvr>
  <p:hf hd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4279242"/>
      </p:ext>
    </p:extLst>
  </p:cSld>
  <p:clrMapOvr>
    <a:masterClrMapping/>
  </p:clrMapOvr>
  <p:hf hd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1946707"/>
      </p:ext>
    </p:extLst>
  </p:cSld>
  <p:clrMapOvr>
    <a:masterClrMapping/>
  </p:clrMapOvr>
  <p:hf hd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319348"/>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1196788763"/>
      </p:ext>
    </p:extLst>
  </p:cSld>
  <p:clrMapOvr>
    <a:masterClrMapping/>
  </p:clrMapOvr>
  <p:hf hd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262925"/>
      </p:ext>
    </p:extLst>
  </p:cSld>
  <p:clrMapOvr>
    <a:masterClrMapping/>
  </p:clrMapOvr>
  <p:hf hd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73984426"/>
      </p:ext>
    </p:extLst>
  </p:cSld>
  <p:clrMapOvr>
    <a:masterClrMapping/>
  </p:clrMapOvr>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17230765"/>
      </p:ext>
    </p:extLst>
  </p:cSld>
  <p:clrMapOvr>
    <a:masterClrMapping/>
  </p:clrMapOvr>
  <p:hf hd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263306"/>
      </p:ext>
    </p:extLst>
  </p:cSld>
  <p:clrMapOvr>
    <a:masterClrMapping/>
  </p:clrMapOvr>
  <p:hf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1541701729"/>
      </p:ext>
    </p:extLst>
  </p:cSld>
  <p:clrMapOvr>
    <a:masterClrMapping/>
  </p:clrMapOvr>
  <p:hf hd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878653876"/>
      </p:ext>
    </p:extLst>
  </p:cSld>
  <p:clrMapOvr>
    <a:masterClrMapping/>
  </p:clrMapOvr>
  <p:hf hdr="0" dt="0"/>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hangingPunct="0"/>
            <a:endParaRPr lang="en-US" sz="1200" kern="0" err="1">
              <a:solidFill>
                <a:srgbClr val="FFFFFF"/>
              </a:solidFill>
              <a:cs typeface="Arial"/>
              <a:sym typeface="Helvetica"/>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4280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204">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30590915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hangingPunct="0"/>
            <a:endParaRPr lang="en-US" sz="1200" kern="0" err="1">
              <a:solidFill>
                <a:srgbClr val="000000"/>
              </a:solidFill>
              <a:latin typeface="Arial"/>
              <a:cs typeface="Arial"/>
              <a:sym typeface="Helvetica"/>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617018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329184" y="905256"/>
            <a:ext cx="8458200" cy="3648456"/>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47837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solidFill>
                  <a:srgbClr val="000000"/>
                </a:solidFill>
              </a:rPr>
              <a:t>Think 2019 / DOC ID / Month XX, 2019 / © 2019 IBM Corporation</a:t>
            </a:r>
          </a:p>
        </p:txBody>
      </p:sp>
    </p:spTree>
    <p:extLst>
      <p:ext uri="{BB962C8B-B14F-4D97-AF65-F5344CB8AC3E}">
        <p14:creationId xmlns:p14="http://schemas.microsoft.com/office/powerpoint/2010/main" val="213006745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solidFill>
                  <a:srgbClr val="000000"/>
                </a:solidFill>
              </a:rPr>
              <a:t>Think 2019 / DOC ID / Month XX, 2019 / © 2019 IBM Corporation</a:t>
            </a:r>
          </a:p>
        </p:txBody>
      </p:sp>
    </p:spTree>
    <p:extLst>
      <p:ext uri="{BB962C8B-B14F-4D97-AF65-F5344CB8AC3E}">
        <p14:creationId xmlns:p14="http://schemas.microsoft.com/office/powerpoint/2010/main" val="32769407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Think 2019 / DOC ID / Month XX,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36305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52630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2019 / DOC ID / Month XX, 2019 / © 2019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99740862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2019 / DOC ID / Month XX, 2019 / © 2019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72234654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74759331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33894950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237257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225882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6458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3228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6656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06747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00580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216901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9072420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22750200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20797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65678082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5792278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6481047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72962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4237300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69533511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96244861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34898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61853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811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6022104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75783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89084709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68403217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8121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1458893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51813351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3_blank (with footer)">
    <p:spTree>
      <p:nvGrpSpPr>
        <p:cNvPr id="1" name=""/>
        <p:cNvGrpSpPr/>
        <p:nvPr/>
      </p:nvGrpSpPr>
      <p:grpSpPr>
        <a:xfrm>
          <a:off x="0" y="0"/>
          <a:ext cx="0" cy="0"/>
          <a:chOff x="0" y="0"/>
          <a:chExt cx="0" cy="0"/>
        </a:xfrm>
      </p:grpSpPr>
      <p:sp>
        <p:nvSpPr>
          <p:cNvPr id="1650" name="Slide Number"/>
          <p:cNvSpPr txBox="1">
            <a:spLocks noGrp="1"/>
          </p:cNvSpPr>
          <p:nvPr>
            <p:ph type="sldNum" sz="quarter" idx="2"/>
          </p:nvPr>
        </p:nvSpPr>
        <p:spPr>
          <a:xfrm>
            <a:off x="8812808" y="4848891"/>
            <a:ext cx="102593" cy="92333"/>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solidFill>
                  <a:srgbClr val="000000"/>
                </a:solidFill>
              </a:rPr>
              <a:pPr/>
              <a:t>‹#›</a:t>
            </a:fld>
            <a:endParaRPr dirty="0">
              <a:solidFill>
                <a:srgbClr val="000000"/>
              </a:solidFill>
            </a:endParaRPr>
          </a:p>
        </p:txBody>
      </p:sp>
      <p:sp>
        <p:nvSpPr>
          <p:cNvPr id="4" name="Footer Placeholder 8">
            <a:extLst>
              <a:ext uri="{FF2B5EF4-FFF2-40B4-BE49-F238E27FC236}">
                <a16:creationId xmlns:a16="http://schemas.microsoft.com/office/drawing/2014/main" id="{55321EA1-A020-184B-8610-7070BEB9277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solidFill>
                  <a:srgbClr val="FFFFFF"/>
                </a:solidFill>
              </a:rPr>
              <a:t>© 2018 IBM Corporation                                                                                                                                                                    IBM Confidential/Presented under NDA</a:t>
            </a:r>
          </a:p>
        </p:txBody>
      </p:sp>
    </p:spTree>
    <p:extLst>
      <p:ext uri="{BB962C8B-B14F-4D97-AF65-F5344CB8AC3E}">
        <p14:creationId xmlns:p14="http://schemas.microsoft.com/office/powerpoint/2010/main" val="282030496"/>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solidFill>
                  <a:srgbClr val="000000"/>
                </a:solidFill>
              </a:rPr>
              <a:t>Think 2019 / DOC ID / Month XX, 2019 / © 2019 IBM Corporation</a:t>
            </a:r>
          </a:p>
        </p:txBody>
      </p:sp>
    </p:spTree>
    <p:extLst>
      <p:ext uri="{BB962C8B-B14F-4D97-AF65-F5344CB8AC3E}">
        <p14:creationId xmlns:p14="http://schemas.microsoft.com/office/powerpoint/2010/main" val="95584747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solidFill>
                  <a:srgbClr val="000000"/>
                </a:solidFill>
              </a:rPr>
              <a:t>Think 2019 / DOC ID / Month XX, 2019 / © 2019 IBM Corporation</a:t>
            </a:r>
          </a:p>
        </p:txBody>
      </p:sp>
    </p:spTree>
    <p:extLst>
      <p:ext uri="{BB962C8B-B14F-4D97-AF65-F5344CB8AC3E}">
        <p14:creationId xmlns:p14="http://schemas.microsoft.com/office/powerpoint/2010/main" val="5779244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Think 2019 / DOC ID / Month XX,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28238443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5237753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96331483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4632935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DOC ID / Month XX,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622245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96503321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54044668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800718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22186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659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Think 2019 / DOC ID / Month XX,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471906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08464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502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8884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92922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3882177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58044859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69856797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79729404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094102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8562902"/>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0193644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395036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81153401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876519963"/>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10539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043583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26018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1549264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92997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3254631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121939246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4380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2019 / DOC ID / Month XX, 2019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22357342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6142128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207934126"/>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2531464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936040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684389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90703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402023110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163017401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199550270"/>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36716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920764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730106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48744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71704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9508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6510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502602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9280179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25597374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49954448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9571099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211037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73258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7614135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46087136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6139295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577142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014813"/>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553013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2813656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1695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123894426"/>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37576049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AE2D503-D21F-1D4A-8859-8866BB2BECBB}"/>
              </a:ext>
            </a:extLst>
          </p:cNvPr>
          <p:cNvSpPr>
            <a:spLocks noGrp="1"/>
          </p:cNvSpPr>
          <p:nvPr>
            <p:ph type="ftr" sz="quarter" idx="11"/>
          </p:nvPr>
        </p:nvSpPr>
        <p:spPr>
          <a:xfrm>
            <a:off x="228600" y="4826480"/>
            <a:ext cx="6400800" cy="137160"/>
          </a:xfrm>
        </p:spPr>
        <p:txBody>
          <a:bodyPr/>
          <a:lstStyle/>
          <a:p>
            <a:r>
              <a:rPr lang="de-DE"/>
              <a:t>Think 2018 / DOC ID / Month XX, 2018 / © 2018 IBM Corporation</a:t>
            </a:r>
            <a:endParaRPr lang="en-US"/>
          </a:p>
        </p:txBody>
      </p:sp>
      <p:sp>
        <p:nvSpPr>
          <p:cNvPr id="3" name="Slide Number Placeholder 2">
            <a:extLst>
              <a:ext uri="{FF2B5EF4-FFF2-40B4-BE49-F238E27FC236}">
                <a16:creationId xmlns:a16="http://schemas.microsoft.com/office/drawing/2014/main" id="{1FCE1EE6-6CAA-FF42-B16E-AF7A95BD4E7C}"/>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05408065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73792164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4272652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tx">
  <p:cSld name="Light Bullets">
    <p:bg>
      <p:bgRef idx="1001">
        <a:schemeClr val="bg1"/>
      </p:bgRef>
    </p:bg>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190500" y="1548625"/>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4615740" y="1548623"/>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190501" y="190500"/>
            <a:ext cx="8369162" cy="464127"/>
          </a:xfrm>
          <a:prstGeom prst="rect">
            <a:avLst/>
          </a:prstGeom>
        </p:spPr>
        <p:txBody>
          <a:bodyPr lIns="45718" tIns="45718" rIns="45718" bIns="45718"/>
          <a:lstStyle>
            <a:lvl1pPr defTabSz="582930">
              <a:lnSpc>
                <a:spcPct val="90000"/>
              </a:lnSpc>
              <a:defRPr sz="2250" b="1">
                <a:solidFill>
                  <a:schemeClr val="accent4"/>
                </a:solidFill>
                <a:latin typeface="IBM Plex Sans" charset="0"/>
                <a:ea typeface="IBM Plex Sans" charset="0"/>
                <a:cs typeface="IBM Plex Sans" charset="0"/>
              </a:defRPr>
            </a:lvl1pPr>
          </a:lstStyle>
          <a:p>
            <a:r>
              <a:t>Slide title</a:t>
            </a:r>
          </a:p>
        </p:txBody>
      </p:sp>
    </p:spTree>
    <p:extLst>
      <p:ext uri="{BB962C8B-B14F-4D97-AF65-F5344CB8AC3E}">
        <p14:creationId xmlns:p14="http://schemas.microsoft.com/office/powerpoint/2010/main" val="3078969247"/>
      </p:ext>
    </p:extLst>
  </p:cSld>
  <p:clrMapOvr>
    <a:overrideClrMapping bg1="lt1" tx1="dk1" bg2="lt2" tx2="dk2" accent1="accent1" accent2="accent2" accent3="accent3" accent4="accent4" accent5="accent5" accent6="accent6" hlink="hlink" folHlink="folHlink"/>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133471897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8852839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08396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3514975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79330019"/>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95289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1609108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69749318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255126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95939617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974455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26424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288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004222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970726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6048237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0778468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92052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37657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57307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32973713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6979272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9760404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3013940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40668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75498261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64691648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7181252"/>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0663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9196296"/>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346818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32007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9054853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742638939"/>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8637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893974552"/>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50656011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9" name="BCK_PEG_[01].png"/>
          <p:cNvPicPr>
            <a:picLocks noChangeAspect="1"/>
          </p:cNvPicPr>
          <p:nvPr/>
        </p:nvPicPr>
        <p:blipFill>
          <a:blip r:embed="rId4">
            <a:extLst/>
          </a:blip>
          <a:stretch>
            <a:fillRect/>
          </a:stretch>
        </p:blipFill>
        <p:spPr>
          <a:xfrm>
            <a:off x="3497298" y="1621625"/>
            <a:ext cx="2149404" cy="1900252"/>
          </a:xfrm>
          <a:prstGeom prst="rect">
            <a:avLst/>
          </a:prstGeom>
          <a:ln w="12700">
            <a:miter lim="400000"/>
          </a:ln>
        </p:spPr>
      </p:pic>
    </p:spTree>
    <p:extLst>
      <p:ext uri="{BB962C8B-B14F-4D97-AF65-F5344CB8AC3E}">
        <p14:creationId xmlns:p14="http://schemas.microsoft.com/office/powerpoint/2010/main" val="268449112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124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02256850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420051372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215251076"/>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63174164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240894505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1967385845"/>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406412"/>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9062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a:t>IBM Cloud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2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48397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487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4580661"/>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247064"/>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9097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3261927668"/>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946458496"/>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181928399"/>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74309969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57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57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72864277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304792" tIns="268217" rIns="304792" bIns="30479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151971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304792" tIns="256026" rIns="304792" bIns="304792"/>
          <a:lstStyle>
            <a:lvl1pPr>
              <a:defRPr sz="1425">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304792" tIns="207259" rIns="304792" bIns="304792"/>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28050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304792" tIns="268217" rIns="304792" bIns="304792"/>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9408033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04792" tIns="207259" rIns="304792" bIns="304792"/>
          <a:lstStyle>
            <a:lvl1pPr>
              <a:defRPr>
                <a:solidFill>
                  <a:schemeClr val="bg2"/>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60783656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04792" tIns="256026" rIns="304792" bIns="304792"/>
          <a:lstStyle>
            <a:lvl1pPr>
              <a:defRPr sz="157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489880061"/>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086151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83353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7774547"/>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88052426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64303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51381662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4198640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648002"/>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25"/>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20163023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51108317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190500" y="2151990"/>
            <a:ext cx="4191000" cy="457414"/>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42" name="Subtitle 2"/>
          <p:cNvSpPr txBox="1">
            <a:spLocks noGrp="1"/>
          </p:cNvSpPr>
          <p:nvPr>
            <p:ph type="body" sz="quarter" idx="14"/>
          </p:nvPr>
        </p:nvSpPr>
        <p:spPr>
          <a:xfrm>
            <a:off x="190500" y="3043017"/>
            <a:ext cx="4191000" cy="262997"/>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43" name="Subtitle 2"/>
          <p:cNvSpPr txBox="1">
            <a:spLocks noGrp="1"/>
          </p:cNvSpPr>
          <p:nvPr>
            <p:ph type="body" sz="quarter" idx="15"/>
          </p:nvPr>
        </p:nvSpPr>
        <p:spPr>
          <a:xfrm>
            <a:off x="190500" y="3306012"/>
            <a:ext cx="4191000" cy="262997"/>
          </a:xfrm>
          <a:prstGeom prst="rect">
            <a:avLst/>
          </a:prstGeom>
        </p:spPr>
        <p:txBody>
          <a:bodyPr lIns="45718" tIns="45718" rIns="45718" bIns="45718"/>
          <a:lstStyle>
            <a:lvl1pPr defTabSz="685800">
              <a:lnSpc>
                <a:spcPct val="90000"/>
              </a:lnSpc>
              <a:defRPr sz="1350">
                <a:solidFill>
                  <a:srgbClr val="FFFFFF"/>
                </a:solidFill>
              </a:defRPr>
            </a:lvl1pPr>
          </a:lstStyle>
          <a:p>
            <a:r>
              <a:t>Date</a:t>
            </a:r>
          </a:p>
        </p:txBody>
      </p:sp>
      <p:sp>
        <p:nvSpPr>
          <p:cNvPr id="44" name="Subtitle 2"/>
          <p:cNvSpPr txBox="1">
            <a:spLocks noGrp="1"/>
          </p:cNvSpPr>
          <p:nvPr>
            <p:ph type="body" sz="quarter" idx="16"/>
          </p:nvPr>
        </p:nvSpPr>
        <p:spPr>
          <a:xfrm>
            <a:off x="190500" y="1574492"/>
            <a:ext cx="4191000" cy="577499"/>
          </a:xfrm>
          <a:prstGeom prst="rect">
            <a:avLst/>
          </a:prstGeom>
        </p:spPr>
        <p:txBody>
          <a:bodyPr lIns="45718" tIns="45718" rIns="45718" bIns="45718"/>
          <a:lstStyle>
            <a:lvl1pPr defTabSz="685800">
              <a:lnSpc>
                <a:spcPct val="90000"/>
              </a:lnSpc>
              <a:defRPr sz="3600" b="1">
                <a:solidFill>
                  <a:schemeClr val="accent2">
                    <a:lumOff val="5588"/>
                  </a:schemeClr>
                </a:solidFill>
              </a:defRPr>
            </a:lvl1pPr>
          </a:lstStyle>
          <a:p>
            <a:r>
              <a:t>Presentation Title</a:t>
            </a:r>
          </a:p>
        </p:txBody>
      </p:sp>
    </p:spTree>
    <p:extLst>
      <p:ext uri="{BB962C8B-B14F-4D97-AF65-F5344CB8AC3E}">
        <p14:creationId xmlns:p14="http://schemas.microsoft.com/office/powerpoint/2010/main" val="108777331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t>Think 2019 / DOC ID / February 12, 2019 / © 2019 IBM Corporation</a:t>
            </a: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dirty="0"/>
              <a:t>Think 2019 / DOC ID / February 12,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Think 2019 / DOC ID / February 12,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912698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DOC ID / February 12, 2019 / © 2019 IBM Corporation</a:t>
            </a:r>
          </a:p>
        </p:txBody>
      </p:sp>
    </p:spTree>
    <p:extLst>
      <p:ext uri="{BB962C8B-B14F-4D97-AF65-F5344CB8AC3E}">
        <p14:creationId xmlns:p14="http://schemas.microsoft.com/office/powerpoint/2010/main" val="243763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DOC ID / February 12,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DOC ID / February 12, 2019 / © 2019 IBM Corporation</a:t>
            </a:r>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26" Type="http://schemas.openxmlformats.org/officeDocument/2006/relationships/slideLayout" Target="../slideLayouts/slideLayout337.xml"/><Relationship Id="rId39" Type="http://schemas.openxmlformats.org/officeDocument/2006/relationships/slideLayout" Target="../slideLayouts/slideLayout350.xml"/><Relationship Id="rId21" Type="http://schemas.openxmlformats.org/officeDocument/2006/relationships/slideLayout" Target="../slideLayouts/slideLayout332.xml"/><Relationship Id="rId34" Type="http://schemas.openxmlformats.org/officeDocument/2006/relationships/slideLayout" Target="../slideLayouts/slideLayout345.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5" Type="http://schemas.openxmlformats.org/officeDocument/2006/relationships/slideLayout" Target="../slideLayouts/slideLayout336.xml"/><Relationship Id="rId33" Type="http://schemas.openxmlformats.org/officeDocument/2006/relationships/slideLayout" Target="../slideLayouts/slideLayout344.xml"/><Relationship Id="rId38" Type="http://schemas.openxmlformats.org/officeDocument/2006/relationships/slideLayout" Target="../slideLayouts/slideLayout349.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29" Type="http://schemas.openxmlformats.org/officeDocument/2006/relationships/slideLayout" Target="../slideLayouts/slideLayout340.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24" Type="http://schemas.openxmlformats.org/officeDocument/2006/relationships/slideLayout" Target="../slideLayouts/slideLayout335.xml"/><Relationship Id="rId32" Type="http://schemas.openxmlformats.org/officeDocument/2006/relationships/slideLayout" Target="../slideLayouts/slideLayout343.xml"/><Relationship Id="rId37" Type="http://schemas.openxmlformats.org/officeDocument/2006/relationships/slideLayout" Target="../slideLayouts/slideLayout348.xml"/><Relationship Id="rId40" Type="http://schemas.openxmlformats.org/officeDocument/2006/relationships/theme" Target="../theme/theme10.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slideLayout" Target="../slideLayouts/slideLayout334.xml"/><Relationship Id="rId28" Type="http://schemas.openxmlformats.org/officeDocument/2006/relationships/slideLayout" Target="../slideLayouts/slideLayout339.xml"/><Relationship Id="rId36" Type="http://schemas.openxmlformats.org/officeDocument/2006/relationships/slideLayout" Target="../slideLayouts/slideLayout347.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31" Type="http://schemas.openxmlformats.org/officeDocument/2006/relationships/slideLayout" Target="../slideLayouts/slideLayout342.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slideLayout" Target="../slideLayouts/slideLayout333.xml"/><Relationship Id="rId27" Type="http://schemas.openxmlformats.org/officeDocument/2006/relationships/slideLayout" Target="../slideLayouts/slideLayout338.xml"/><Relationship Id="rId30" Type="http://schemas.openxmlformats.org/officeDocument/2006/relationships/slideLayout" Target="../slideLayouts/slideLayout341.xml"/><Relationship Id="rId35" Type="http://schemas.openxmlformats.org/officeDocument/2006/relationships/slideLayout" Target="../slideLayouts/slideLayout346.xml"/><Relationship Id="rId8" Type="http://schemas.openxmlformats.org/officeDocument/2006/relationships/slideLayout" Target="../slideLayouts/slideLayout319.xml"/><Relationship Id="rId3" Type="http://schemas.openxmlformats.org/officeDocument/2006/relationships/slideLayout" Target="../slideLayouts/slideLayout31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63.xml"/><Relationship Id="rId18" Type="http://schemas.openxmlformats.org/officeDocument/2006/relationships/slideLayout" Target="../slideLayouts/slideLayout368.xml"/><Relationship Id="rId26" Type="http://schemas.openxmlformats.org/officeDocument/2006/relationships/slideLayout" Target="../slideLayouts/slideLayout376.xml"/><Relationship Id="rId21" Type="http://schemas.openxmlformats.org/officeDocument/2006/relationships/slideLayout" Target="../slideLayouts/slideLayout371.xml"/><Relationship Id="rId34" Type="http://schemas.openxmlformats.org/officeDocument/2006/relationships/slideLayout" Target="../slideLayouts/slideLayout384.xml"/><Relationship Id="rId7" Type="http://schemas.openxmlformats.org/officeDocument/2006/relationships/slideLayout" Target="../slideLayouts/slideLayout357.xml"/><Relationship Id="rId12" Type="http://schemas.openxmlformats.org/officeDocument/2006/relationships/slideLayout" Target="../slideLayouts/slideLayout362.xml"/><Relationship Id="rId17" Type="http://schemas.openxmlformats.org/officeDocument/2006/relationships/slideLayout" Target="../slideLayouts/slideLayout367.xml"/><Relationship Id="rId25" Type="http://schemas.openxmlformats.org/officeDocument/2006/relationships/slideLayout" Target="../slideLayouts/slideLayout375.xml"/><Relationship Id="rId33" Type="http://schemas.openxmlformats.org/officeDocument/2006/relationships/slideLayout" Target="../slideLayouts/slideLayout383.xml"/><Relationship Id="rId38" Type="http://schemas.openxmlformats.org/officeDocument/2006/relationships/theme" Target="../theme/theme11.xml"/><Relationship Id="rId2" Type="http://schemas.openxmlformats.org/officeDocument/2006/relationships/slideLayout" Target="../slideLayouts/slideLayout352.xml"/><Relationship Id="rId16" Type="http://schemas.openxmlformats.org/officeDocument/2006/relationships/slideLayout" Target="../slideLayouts/slideLayout366.xml"/><Relationship Id="rId20" Type="http://schemas.openxmlformats.org/officeDocument/2006/relationships/slideLayout" Target="../slideLayouts/slideLayout370.xml"/><Relationship Id="rId29" Type="http://schemas.openxmlformats.org/officeDocument/2006/relationships/slideLayout" Target="../slideLayouts/slideLayout379.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24" Type="http://schemas.openxmlformats.org/officeDocument/2006/relationships/slideLayout" Target="../slideLayouts/slideLayout374.xml"/><Relationship Id="rId32" Type="http://schemas.openxmlformats.org/officeDocument/2006/relationships/slideLayout" Target="../slideLayouts/slideLayout382.xml"/><Relationship Id="rId37" Type="http://schemas.openxmlformats.org/officeDocument/2006/relationships/slideLayout" Target="../slideLayouts/slideLayout387.xml"/><Relationship Id="rId5" Type="http://schemas.openxmlformats.org/officeDocument/2006/relationships/slideLayout" Target="../slideLayouts/slideLayout355.xml"/><Relationship Id="rId15" Type="http://schemas.openxmlformats.org/officeDocument/2006/relationships/slideLayout" Target="../slideLayouts/slideLayout365.xml"/><Relationship Id="rId23" Type="http://schemas.openxmlformats.org/officeDocument/2006/relationships/slideLayout" Target="../slideLayouts/slideLayout373.xml"/><Relationship Id="rId28" Type="http://schemas.openxmlformats.org/officeDocument/2006/relationships/slideLayout" Target="../slideLayouts/slideLayout378.xml"/><Relationship Id="rId36" Type="http://schemas.openxmlformats.org/officeDocument/2006/relationships/slideLayout" Target="../slideLayouts/slideLayout386.xml"/><Relationship Id="rId10" Type="http://schemas.openxmlformats.org/officeDocument/2006/relationships/slideLayout" Target="../slideLayouts/slideLayout360.xml"/><Relationship Id="rId19" Type="http://schemas.openxmlformats.org/officeDocument/2006/relationships/slideLayout" Target="../slideLayouts/slideLayout369.xml"/><Relationship Id="rId31" Type="http://schemas.openxmlformats.org/officeDocument/2006/relationships/slideLayout" Target="../slideLayouts/slideLayout381.xml"/><Relationship Id="rId4" Type="http://schemas.openxmlformats.org/officeDocument/2006/relationships/slideLayout" Target="../slideLayouts/slideLayout354.xml"/><Relationship Id="rId9" Type="http://schemas.openxmlformats.org/officeDocument/2006/relationships/slideLayout" Target="../slideLayouts/slideLayout359.xml"/><Relationship Id="rId14" Type="http://schemas.openxmlformats.org/officeDocument/2006/relationships/slideLayout" Target="../slideLayouts/slideLayout364.xml"/><Relationship Id="rId22" Type="http://schemas.openxmlformats.org/officeDocument/2006/relationships/slideLayout" Target="../slideLayouts/slideLayout372.xml"/><Relationship Id="rId27" Type="http://schemas.openxmlformats.org/officeDocument/2006/relationships/slideLayout" Target="../slideLayouts/slideLayout377.xml"/><Relationship Id="rId30" Type="http://schemas.openxmlformats.org/officeDocument/2006/relationships/slideLayout" Target="../slideLayouts/slideLayout380.xml"/><Relationship Id="rId35" Type="http://schemas.openxmlformats.org/officeDocument/2006/relationships/slideLayout" Target="../slideLayouts/slideLayout385.xml"/><Relationship Id="rId8" Type="http://schemas.openxmlformats.org/officeDocument/2006/relationships/slideLayout" Target="../slideLayouts/slideLayout358.xml"/><Relationship Id="rId3" Type="http://schemas.openxmlformats.org/officeDocument/2006/relationships/slideLayout" Target="../slideLayouts/slideLayout3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38" Type="http://schemas.openxmlformats.org/officeDocument/2006/relationships/theme" Target="../theme/theme12.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37" Type="http://schemas.openxmlformats.org/officeDocument/2006/relationships/slideLayout" Target="../slideLayouts/slideLayout424.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slideLayout" Target="../slideLayouts/slideLayout42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 Id="rId3" Type="http://schemas.openxmlformats.org/officeDocument/2006/relationships/slideLayout" Target="../slideLayouts/slideLayout39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21" Type="http://schemas.openxmlformats.org/officeDocument/2006/relationships/slideLayout" Target="../slideLayouts/slideLayout445.xml"/><Relationship Id="rId34" Type="http://schemas.openxmlformats.org/officeDocument/2006/relationships/slideLayout" Target="../slideLayouts/slideLayout458.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29" Type="http://schemas.openxmlformats.org/officeDocument/2006/relationships/slideLayout" Target="../slideLayouts/slideLayout453.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32" Type="http://schemas.openxmlformats.org/officeDocument/2006/relationships/slideLayout" Target="../slideLayouts/slideLayout456.xml"/><Relationship Id="rId37" Type="http://schemas.openxmlformats.org/officeDocument/2006/relationships/theme" Target="../theme/theme13.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31" Type="http://schemas.openxmlformats.org/officeDocument/2006/relationships/slideLayout" Target="../slideLayouts/slideLayout455.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8" Type="http://schemas.openxmlformats.org/officeDocument/2006/relationships/slideLayout" Target="../slideLayouts/slideLayout432.xml"/><Relationship Id="rId3" Type="http://schemas.openxmlformats.org/officeDocument/2006/relationships/slideLayout" Target="../slideLayouts/slideLayout42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73.xml"/><Relationship Id="rId18" Type="http://schemas.openxmlformats.org/officeDocument/2006/relationships/slideLayout" Target="../slideLayouts/slideLayout478.xml"/><Relationship Id="rId26" Type="http://schemas.openxmlformats.org/officeDocument/2006/relationships/slideLayout" Target="../slideLayouts/slideLayout486.xml"/><Relationship Id="rId21" Type="http://schemas.openxmlformats.org/officeDocument/2006/relationships/slideLayout" Target="../slideLayouts/slideLayout481.xml"/><Relationship Id="rId34" Type="http://schemas.openxmlformats.org/officeDocument/2006/relationships/slideLayout" Target="../slideLayouts/slideLayout494.xml"/><Relationship Id="rId7" Type="http://schemas.openxmlformats.org/officeDocument/2006/relationships/slideLayout" Target="../slideLayouts/slideLayout467.xml"/><Relationship Id="rId12" Type="http://schemas.openxmlformats.org/officeDocument/2006/relationships/slideLayout" Target="../slideLayouts/slideLayout472.xml"/><Relationship Id="rId17" Type="http://schemas.openxmlformats.org/officeDocument/2006/relationships/slideLayout" Target="../slideLayouts/slideLayout477.xml"/><Relationship Id="rId25" Type="http://schemas.openxmlformats.org/officeDocument/2006/relationships/slideLayout" Target="../slideLayouts/slideLayout485.xml"/><Relationship Id="rId33" Type="http://schemas.openxmlformats.org/officeDocument/2006/relationships/slideLayout" Target="../slideLayouts/slideLayout493.xml"/><Relationship Id="rId38" Type="http://schemas.openxmlformats.org/officeDocument/2006/relationships/theme" Target="../theme/theme14.xml"/><Relationship Id="rId2" Type="http://schemas.openxmlformats.org/officeDocument/2006/relationships/slideLayout" Target="../slideLayouts/slideLayout462.xml"/><Relationship Id="rId16" Type="http://schemas.openxmlformats.org/officeDocument/2006/relationships/slideLayout" Target="../slideLayouts/slideLayout476.xml"/><Relationship Id="rId20" Type="http://schemas.openxmlformats.org/officeDocument/2006/relationships/slideLayout" Target="../slideLayouts/slideLayout480.xml"/><Relationship Id="rId29" Type="http://schemas.openxmlformats.org/officeDocument/2006/relationships/slideLayout" Target="../slideLayouts/slideLayout489.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24" Type="http://schemas.openxmlformats.org/officeDocument/2006/relationships/slideLayout" Target="../slideLayouts/slideLayout484.xml"/><Relationship Id="rId32" Type="http://schemas.openxmlformats.org/officeDocument/2006/relationships/slideLayout" Target="../slideLayouts/slideLayout492.xml"/><Relationship Id="rId37" Type="http://schemas.openxmlformats.org/officeDocument/2006/relationships/slideLayout" Target="../slideLayouts/slideLayout497.xml"/><Relationship Id="rId5" Type="http://schemas.openxmlformats.org/officeDocument/2006/relationships/slideLayout" Target="../slideLayouts/slideLayout465.xml"/><Relationship Id="rId15" Type="http://schemas.openxmlformats.org/officeDocument/2006/relationships/slideLayout" Target="../slideLayouts/slideLayout475.xml"/><Relationship Id="rId23" Type="http://schemas.openxmlformats.org/officeDocument/2006/relationships/slideLayout" Target="../slideLayouts/slideLayout483.xml"/><Relationship Id="rId28" Type="http://schemas.openxmlformats.org/officeDocument/2006/relationships/slideLayout" Target="../slideLayouts/slideLayout488.xml"/><Relationship Id="rId36" Type="http://schemas.openxmlformats.org/officeDocument/2006/relationships/slideLayout" Target="../slideLayouts/slideLayout496.xml"/><Relationship Id="rId10" Type="http://schemas.openxmlformats.org/officeDocument/2006/relationships/slideLayout" Target="../slideLayouts/slideLayout470.xml"/><Relationship Id="rId19" Type="http://schemas.openxmlformats.org/officeDocument/2006/relationships/slideLayout" Target="../slideLayouts/slideLayout479.xml"/><Relationship Id="rId31" Type="http://schemas.openxmlformats.org/officeDocument/2006/relationships/slideLayout" Target="../slideLayouts/slideLayout491.xml"/><Relationship Id="rId4" Type="http://schemas.openxmlformats.org/officeDocument/2006/relationships/slideLayout" Target="../slideLayouts/slideLayout464.xml"/><Relationship Id="rId9" Type="http://schemas.openxmlformats.org/officeDocument/2006/relationships/slideLayout" Target="../slideLayouts/slideLayout469.xml"/><Relationship Id="rId14" Type="http://schemas.openxmlformats.org/officeDocument/2006/relationships/slideLayout" Target="../slideLayouts/slideLayout474.xml"/><Relationship Id="rId22" Type="http://schemas.openxmlformats.org/officeDocument/2006/relationships/slideLayout" Target="../slideLayouts/slideLayout482.xml"/><Relationship Id="rId27" Type="http://schemas.openxmlformats.org/officeDocument/2006/relationships/slideLayout" Target="../slideLayouts/slideLayout487.xml"/><Relationship Id="rId30" Type="http://schemas.openxmlformats.org/officeDocument/2006/relationships/slideLayout" Target="../slideLayouts/slideLayout490.xml"/><Relationship Id="rId35" Type="http://schemas.openxmlformats.org/officeDocument/2006/relationships/slideLayout" Target="../slideLayouts/slideLayout495.xml"/><Relationship Id="rId8" Type="http://schemas.openxmlformats.org/officeDocument/2006/relationships/slideLayout" Target="../slideLayouts/slideLayout468.xml"/><Relationship Id="rId3" Type="http://schemas.openxmlformats.org/officeDocument/2006/relationships/slideLayout" Target="../slideLayouts/slideLayout46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10.xml"/><Relationship Id="rId18" Type="http://schemas.openxmlformats.org/officeDocument/2006/relationships/slideLayout" Target="../slideLayouts/slideLayout515.xml"/><Relationship Id="rId26" Type="http://schemas.openxmlformats.org/officeDocument/2006/relationships/slideLayout" Target="../slideLayouts/slideLayout523.xml"/><Relationship Id="rId21" Type="http://schemas.openxmlformats.org/officeDocument/2006/relationships/slideLayout" Target="../slideLayouts/slideLayout518.xml"/><Relationship Id="rId34" Type="http://schemas.openxmlformats.org/officeDocument/2006/relationships/slideLayout" Target="../slideLayouts/slideLayout531.xml"/><Relationship Id="rId7" Type="http://schemas.openxmlformats.org/officeDocument/2006/relationships/slideLayout" Target="../slideLayouts/slideLayout504.xml"/><Relationship Id="rId12" Type="http://schemas.openxmlformats.org/officeDocument/2006/relationships/slideLayout" Target="../slideLayouts/slideLayout509.xml"/><Relationship Id="rId17" Type="http://schemas.openxmlformats.org/officeDocument/2006/relationships/slideLayout" Target="../slideLayouts/slideLayout514.xml"/><Relationship Id="rId25" Type="http://schemas.openxmlformats.org/officeDocument/2006/relationships/slideLayout" Target="../slideLayouts/slideLayout522.xml"/><Relationship Id="rId33" Type="http://schemas.openxmlformats.org/officeDocument/2006/relationships/slideLayout" Target="../slideLayouts/slideLayout530.xml"/><Relationship Id="rId2" Type="http://schemas.openxmlformats.org/officeDocument/2006/relationships/slideLayout" Target="../slideLayouts/slideLayout499.xml"/><Relationship Id="rId16" Type="http://schemas.openxmlformats.org/officeDocument/2006/relationships/slideLayout" Target="../slideLayouts/slideLayout513.xml"/><Relationship Id="rId20" Type="http://schemas.openxmlformats.org/officeDocument/2006/relationships/slideLayout" Target="../slideLayouts/slideLayout517.xml"/><Relationship Id="rId29" Type="http://schemas.openxmlformats.org/officeDocument/2006/relationships/slideLayout" Target="../slideLayouts/slideLayout526.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24" Type="http://schemas.openxmlformats.org/officeDocument/2006/relationships/slideLayout" Target="../slideLayouts/slideLayout521.xml"/><Relationship Id="rId32" Type="http://schemas.openxmlformats.org/officeDocument/2006/relationships/slideLayout" Target="../slideLayouts/slideLayout529.xml"/><Relationship Id="rId37" Type="http://schemas.openxmlformats.org/officeDocument/2006/relationships/theme" Target="../theme/theme15.xml"/><Relationship Id="rId5" Type="http://schemas.openxmlformats.org/officeDocument/2006/relationships/slideLayout" Target="../slideLayouts/slideLayout502.xml"/><Relationship Id="rId15" Type="http://schemas.openxmlformats.org/officeDocument/2006/relationships/slideLayout" Target="../slideLayouts/slideLayout512.xml"/><Relationship Id="rId23" Type="http://schemas.openxmlformats.org/officeDocument/2006/relationships/slideLayout" Target="../slideLayouts/slideLayout520.xml"/><Relationship Id="rId28" Type="http://schemas.openxmlformats.org/officeDocument/2006/relationships/slideLayout" Target="../slideLayouts/slideLayout525.xml"/><Relationship Id="rId36" Type="http://schemas.openxmlformats.org/officeDocument/2006/relationships/slideLayout" Target="../slideLayouts/slideLayout533.xml"/><Relationship Id="rId10" Type="http://schemas.openxmlformats.org/officeDocument/2006/relationships/slideLayout" Target="../slideLayouts/slideLayout507.xml"/><Relationship Id="rId19" Type="http://schemas.openxmlformats.org/officeDocument/2006/relationships/slideLayout" Target="../slideLayouts/slideLayout516.xml"/><Relationship Id="rId31" Type="http://schemas.openxmlformats.org/officeDocument/2006/relationships/slideLayout" Target="../slideLayouts/slideLayout528.xml"/><Relationship Id="rId4" Type="http://schemas.openxmlformats.org/officeDocument/2006/relationships/slideLayout" Target="../slideLayouts/slideLayout501.xml"/><Relationship Id="rId9" Type="http://schemas.openxmlformats.org/officeDocument/2006/relationships/slideLayout" Target="../slideLayouts/slideLayout506.xml"/><Relationship Id="rId14" Type="http://schemas.openxmlformats.org/officeDocument/2006/relationships/slideLayout" Target="../slideLayouts/slideLayout511.xml"/><Relationship Id="rId22" Type="http://schemas.openxmlformats.org/officeDocument/2006/relationships/slideLayout" Target="../slideLayouts/slideLayout519.xml"/><Relationship Id="rId27" Type="http://schemas.openxmlformats.org/officeDocument/2006/relationships/slideLayout" Target="../slideLayouts/slideLayout524.xml"/><Relationship Id="rId30" Type="http://schemas.openxmlformats.org/officeDocument/2006/relationships/slideLayout" Target="../slideLayouts/slideLayout527.xml"/><Relationship Id="rId35" Type="http://schemas.openxmlformats.org/officeDocument/2006/relationships/slideLayout" Target="../slideLayouts/slideLayout532.xml"/><Relationship Id="rId8" Type="http://schemas.openxmlformats.org/officeDocument/2006/relationships/slideLayout" Target="../slideLayouts/slideLayout505.xml"/><Relationship Id="rId3" Type="http://schemas.openxmlformats.org/officeDocument/2006/relationships/slideLayout" Target="../slideLayouts/slideLayout50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theme" Target="../theme/theme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theme" Target="../theme/theme6.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8" Type="http://schemas.openxmlformats.org/officeDocument/2006/relationships/slideLayout" Target="../slideLayouts/slideLayout192.xml"/><Relationship Id="rId3" Type="http://schemas.openxmlformats.org/officeDocument/2006/relationships/slideLayout" Target="../slideLayouts/slideLayout1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7.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41" Type="http://schemas.openxmlformats.org/officeDocument/2006/relationships/theme" Target="../theme/theme8.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8" Type="http://schemas.openxmlformats.org/officeDocument/2006/relationships/slideLayout" Target="../slideLayouts/slideLayout241.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26" Type="http://schemas.openxmlformats.org/officeDocument/2006/relationships/slideLayout" Target="../slideLayouts/slideLayout299.xml"/><Relationship Id="rId39" Type="http://schemas.openxmlformats.org/officeDocument/2006/relationships/theme" Target="../theme/theme9.xml"/><Relationship Id="rId21" Type="http://schemas.openxmlformats.org/officeDocument/2006/relationships/slideLayout" Target="../slideLayouts/slideLayout294.xml"/><Relationship Id="rId34" Type="http://schemas.openxmlformats.org/officeDocument/2006/relationships/slideLayout" Target="../slideLayouts/slideLayout307.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38" Type="http://schemas.openxmlformats.org/officeDocument/2006/relationships/slideLayout" Target="../slideLayouts/slideLayout311.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0" Type="http://schemas.openxmlformats.org/officeDocument/2006/relationships/slideLayout" Target="../slideLayouts/slideLayout293.xml"/><Relationship Id="rId29" Type="http://schemas.openxmlformats.org/officeDocument/2006/relationships/slideLayout" Target="../slideLayouts/slideLayout302.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24" Type="http://schemas.openxmlformats.org/officeDocument/2006/relationships/slideLayout" Target="../slideLayouts/slideLayout297.xml"/><Relationship Id="rId32" Type="http://schemas.openxmlformats.org/officeDocument/2006/relationships/slideLayout" Target="../slideLayouts/slideLayout305.xml"/><Relationship Id="rId37" Type="http://schemas.openxmlformats.org/officeDocument/2006/relationships/slideLayout" Target="../slideLayouts/slideLayout310.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slideLayout" Target="../slideLayouts/slideLayout309.xml"/><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31" Type="http://schemas.openxmlformats.org/officeDocument/2006/relationships/slideLayout" Target="../slideLayouts/slideLayout304.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8" Type="http://schemas.openxmlformats.org/officeDocument/2006/relationships/slideLayout" Target="../slideLayouts/slideLayout281.xml"/><Relationship Id="rId3" Type="http://schemas.openxmlformats.org/officeDocument/2006/relationships/slideLayout" Target="../slideLayouts/slideLayout2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DOC ID / February 12,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pPr hangingPunct="0"/>
            <a:fld id="{3FD999D4-B456-9943-89B7-30D56181CE18}" type="slidenum">
              <a:rPr lang="en-US" kern="0" smtClean="0">
                <a:solidFill>
                  <a:srgbClr val="000000"/>
                </a:solidFill>
                <a:sym typeface="Helvetica"/>
              </a:rPr>
              <a:pPr hangingPunct="0"/>
              <a:t>‹#›</a:t>
            </a:fld>
            <a:endParaRPr lang="en-US" kern="0">
              <a:solidFill>
                <a:srgbClr val="000000"/>
              </a:solidFill>
              <a:sym typeface="Helvetica"/>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pPr hangingPunct="0"/>
            <a:r>
              <a:rPr lang="en-US" kern="0">
                <a:solidFill>
                  <a:srgbClr val="000000"/>
                </a:solidFill>
                <a:sym typeface="Helvetica"/>
              </a:rPr>
              <a:t>Think 2018 / DOC ID / Month XX, 2018 / © 2018 IBM Corporation</a:t>
            </a:r>
          </a:p>
        </p:txBody>
      </p:sp>
    </p:spTree>
    <p:extLst>
      <p:ext uri="{BB962C8B-B14F-4D97-AF65-F5344CB8AC3E}">
        <p14:creationId xmlns:p14="http://schemas.microsoft.com/office/powerpoint/2010/main" val="113640374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 id="2147484098" r:id="rId19"/>
    <p:sldLayoutId id="2147484099" r:id="rId20"/>
    <p:sldLayoutId id="2147484100" r:id="rId21"/>
    <p:sldLayoutId id="2147484101" r:id="rId22"/>
    <p:sldLayoutId id="2147484102" r:id="rId23"/>
    <p:sldLayoutId id="2147484103" r:id="rId24"/>
    <p:sldLayoutId id="2147484104" r:id="rId25"/>
    <p:sldLayoutId id="2147484105" r:id="rId26"/>
    <p:sldLayoutId id="2147484106" r:id="rId27"/>
    <p:sldLayoutId id="2147484107" r:id="rId28"/>
    <p:sldLayoutId id="2147484108" r:id="rId29"/>
    <p:sldLayoutId id="2147484109" r:id="rId30"/>
    <p:sldLayoutId id="2147484110" r:id="rId31"/>
    <p:sldLayoutId id="2147484111" r:id="rId32"/>
    <p:sldLayoutId id="2147484112" r:id="rId33"/>
    <p:sldLayoutId id="2147484113" r:id="rId34"/>
    <p:sldLayoutId id="2147484114" r:id="rId35"/>
    <p:sldLayoutId id="2147484115" r:id="rId36"/>
    <p:sldLayoutId id="2147484116" r:id="rId37"/>
    <p:sldLayoutId id="2147484117" r:id="rId38"/>
    <p:sldLayoutId id="2147484118" r:id="rId39"/>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96807084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 id="2147484147" r:id="rId27"/>
    <p:sldLayoutId id="2147484148" r:id="rId28"/>
    <p:sldLayoutId id="2147484149" r:id="rId29"/>
    <p:sldLayoutId id="2147484150" r:id="rId30"/>
    <p:sldLayoutId id="2147484151" r:id="rId31"/>
    <p:sldLayoutId id="2147484152" r:id="rId32"/>
    <p:sldLayoutId id="2147484153" r:id="rId33"/>
    <p:sldLayoutId id="2147484154" r:id="rId34"/>
    <p:sldLayoutId id="2147484155" r:id="rId35"/>
    <p:sldLayoutId id="2147484156" r:id="rId36"/>
    <p:sldLayoutId id="214748415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FFFFFF"/>
                </a:solidFill>
              </a:rPr>
              <a:t>Think 2019 / DOC ID / Month XX, 2019 / © 2019 IBM Corporation</a:t>
            </a:r>
          </a:p>
        </p:txBody>
      </p:sp>
    </p:spTree>
    <p:extLst>
      <p:ext uri="{BB962C8B-B14F-4D97-AF65-F5344CB8AC3E}">
        <p14:creationId xmlns:p14="http://schemas.microsoft.com/office/powerpoint/2010/main" val="472239904"/>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 id="2147484192" r:id="rId34"/>
    <p:sldLayoutId id="2147484193" r:id="rId35"/>
    <p:sldLayoutId id="2147484194" r:id="rId36"/>
    <p:sldLayoutId id="2147484195"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1898423427"/>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 id="2147484223" r:id="rId27"/>
    <p:sldLayoutId id="2147484224" r:id="rId28"/>
    <p:sldLayoutId id="2147484225" r:id="rId29"/>
    <p:sldLayoutId id="2147484226" r:id="rId30"/>
    <p:sldLayoutId id="2147484227" r:id="rId31"/>
    <p:sldLayoutId id="2147484228" r:id="rId32"/>
    <p:sldLayoutId id="2147484229" r:id="rId33"/>
    <p:sldLayoutId id="2147484230" r:id="rId34"/>
    <p:sldLayoutId id="2147484231" r:id="rId35"/>
    <p:sldLayoutId id="2147484232" r:id="rId3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36770560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0" r:id="rId37"/>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dirty="0"/>
              <a:t>IBM Cloud / DOC ID / Month XX, 2018 / © 2018 IBM Corporation</a:t>
            </a:r>
          </a:p>
        </p:txBody>
      </p:sp>
      <p:sp>
        <p:nvSpPr>
          <p:cNvPr id="6" name="Line"/>
          <p:cNvSpPr/>
          <p:nvPr userDrawn="1"/>
        </p:nvSpPr>
        <p:spPr>
          <a:xfrm>
            <a:off x="0" y="4795838"/>
            <a:ext cx="9144002" cy="0"/>
          </a:xfrm>
          <a:prstGeom prst="line">
            <a:avLst/>
          </a:prstGeom>
          <a:ln w="25400">
            <a:solidFill>
              <a:schemeClr val="accent5"/>
            </a:solidFill>
            <a:miter/>
          </a:ln>
        </p:spPr>
        <p:txBody>
          <a:bodyPr lIns="34289" tIns="34289" rIns="34289" bIns="34289"/>
          <a:lstStyle/>
          <a:p>
            <a:endParaRPr sz="1013"/>
          </a:p>
        </p:txBody>
      </p:sp>
    </p:spTree>
    <p:extLst>
      <p:ext uri="{BB962C8B-B14F-4D97-AF65-F5344CB8AC3E}">
        <p14:creationId xmlns:p14="http://schemas.microsoft.com/office/powerpoint/2010/main" val="4069611878"/>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 id="2147484300" r:id="rId29"/>
    <p:sldLayoutId id="2147484301" r:id="rId30"/>
    <p:sldLayoutId id="2147484302" r:id="rId31"/>
    <p:sldLayoutId id="2147484303" r:id="rId32"/>
    <p:sldLayoutId id="2147484304" r:id="rId33"/>
    <p:sldLayoutId id="2147484305" r:id="rId34"/>
    <p:sldLayoutId id="2147484306" r:id="rId35"/>
    <p:sldLayoutId id="2147484307" r:id="rId36"/>
  </p:sldLayoutIdLst>
  <p:txStyles>
    <p:titleStyle>
      <a:lvl1pPr algn="l" defTabSz="457189"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25" b="0" i="0" kern="1200">
          <a:solidFill>
            <a:schemeClr val="bg2"/>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25" b="0" i="0" kern="1200">
          <a:solidFill>
            <a:schemeClr val="bg2"/>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25" b="0" i="0" kern="1200">
          <a:solidFill>
            <a:schemeClr val="bg2"/>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25" b="0" i="0" kern="1200">
          <a:solidFill>
            <a:schemeClr val="bg2"/>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25" b="0" i="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DOC ID / February 12,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Think 2019 / DOC ID / February 12, 2019 / © 2019 IBM Corporation</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Think 2019 / DOC ID / February 12, 2019 / © 2019 IBM Corporation</a:t>
            </a:r>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solidFill>
                  <a:srgbClr val="000000"/>
                </a:solidFill>
              </a:rPr>
              <a:t>Think 2019 / DOC ID / February 12, 2019 / © 2019 IBM Corporation</a:t>
            </a: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91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solidFill>
                  <a:srgbClr val="000000"/>
                </a:solidFill>
              </a:rPr>
              <a:t>Think 2019 / DOC ID / February 12, 2019 / © 2019 IBM Corporation</a:t>
            </a: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72251"/>
            <a:ext cx="2103120" cy="43434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2408196" y="172251"/>
            <a:ext cx="210584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6" name="Slide Number Placeholder 5"/>
          <p:cNvSpPr>
            <a:spLocks noGrp="1"/>
          </p:cNvSpPr>
          <p:nvPr>
            <p:ph type="sldNum" sz="quarter" idx="4"/>
          </p:nvPr>
        </p:nvSpPr>
        <p:spPr>
          <a:xfrm>
            <a:off x="8559445" y="4759790"/>
            <a:ext cx="358140" cy="205912"/>
          </a:xfrm>
          <a:prstGeom prst="rect">
            <a:avLst/>
          </a:prstGeom>
        </p:spPr>
        <p:txBody>
          <a:bodyPr/>
          <a:lstStyle>
            <a:lvl1pPr>
              <a:buFontTx/>
              <a:buNone/>
              <a:defRPr sz="675">
                <a:solidFill>
                  <a:schemeClr val="bg2"/>
                </a:solidFill>
                <a:latin typeface="Arial"/>
                <a:cs typeface="Arial"/>
              </a:defRPr>
            </a:lvl1pPr>
          </a:lstStyle>
          <a:p>
            <a:pPr eaLnBrk="0" fontAlgn="base" hangingPunct="0">
              <a:spcBef>
                <a:spcPct val="50000"/>
              </a:spcBef>
              <a:spcAft>
                <a:spcPct val="0"/>
              </a:spcAft>
              <a:buClr>
                <a:srgbClr val="AEAEAE"/>
              </a:buClr>
            </a:pPr>
            <a:fld id="{E4DBDE34-E9B5-E04F-B662-69720E4BCB53}" type="slidenum">
              <a:rPr lang="en-US" smtClean="0">
                <a:solidFill>
                  <a:srgbClr val="5A5A5A"/>
                </a:solidFill>
                <a:ea typeface="MS PGothic" pitchFamily="34" charset="-128"/>
              </a:rPr>
              <a:pPr eaLnBrk="0" fontAlgn="base" hangingPunct="0">
                <a:spcBef>
                  <a:spcPct val="50000"/>
                </a:spcBef>
                <a:spcAft>
                  <a:spcPct val="0"/>
                </a:spcAft>
                <a:buClr>
                  <a:srgbClr val="AEAEAE"/>
                </a:buClr>
              </a:pPr>
              <a:t>‹#›</a:t>
            </a:fld>
            <a:endParaRPr lang="en-US" dirty="0">
              <a:solidFill>
                <a:srgbClr val="5A5A5A"/>
              </a:solidFill>
              <a:ea typeface="MS PGothic" pitchFamily="34" charset="-128"/>
            </a:endParaRPr>
          </a:p>
        </p:txBody>
      </p:sp>
    </p:spTree>
    <p:extLst>
      <p:ext uri="{BB962C8B-B14F-4D97-AF65-F5344CB8AC3E}">
        <p14:creationId xmlns:p14="http://schemas.microsoft.com/office/powerpoint/2010/main" val="3257173223"/>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Lst>
  <p:hf hdr="0" dt="0"/>
  <p:txStyles>
    <p:titleStyle>
      <a:lvl1pPr algn="l" defTabSz="342900" rtl="0" eaLnBrk="1" latinLnBrk="0" hangingPunct="1">
        <a:lnSpc>
          <a:spcPct val="100000"/>
        </a:lnSpc>
        <a:spcBef>
          <a:spcPct val="0"/>
        </a:spcBef>
        <a:buNone/>
        <a:defRPr sz="1500" kern="1200">
          <a:solidFill>
            <a:schemeClr val="bg2"/>
          </a:solidFill>
          <a:latin typeface="Arial"/>
          <a:ea typeface="+mj-ea"/>
          <a:cs typeface="Arial"/>
        </a:defRPr>
      </a:lvl1pPr>
    </p:titleStyle>
    <p:bodyStyle>
      <a:lvl1pPr marL="0" indent="0" algn="l" defTabSz="342900" rtl="0" eaLnBrk="1" latinLnBrk="0" hangingPunct="1">
        <a:spcBef>
          <a:spcPts val="1125"/>
        </a:spcBef>
        <a:buFont typeface="Arial"/>
        <a:buNone/>
        <a:defRPr sz="1800" kern="1200">
          <a:solidFill>
            <a:schemeClr val="bg2"/>
          </a:solidFill>
          <a:latin typeface="Arial"/>
          <a:ea typeface="+mn-ea"/>
          <a:cs typeface="Arial"/>
        </a:defRPr>
      </a:lvl1pPr>
      <a:lvl2pPr marL="129779" indent="-129779" algn="l" defTabSz="342900" rtl="0" eaLnBrk="1" latinLnBrk="0" hangingPunct="1">
        <a:spcBef>
          <a:spcPct val="20000"/>
        </a:spcBef>
        <a:buFont typeface="Arial" panose="020B0604020202020204" pitchFamily="34" charset="0"/>
        <a:buChar char="•"/>
        <a:defRPr sz="1500" kern="1200">
          <a:solidFill>
            <a:schemeClr val="bg2"/>
          </a:solidFill>
          <a:latin typeface="Arial"/>
          <a:ea typeface="+mn-ea"/>
          <a:cs typeface="Arial"/>
        </a:defRPr>
      </a:lvl2pPr>
      <a:lvl3pPr marL="297656" indent="-129779" algn="l" defTabSz="342900" rtl="0" eaLnBrk="1" latinLnBrk="0" hangingPunct="1">
        <a:spcBef>
          <a:spcPct val="20000"/>
        </a:spcBef>
        <a:buFont typeface="Wingdings" panose="05000000000000000000" pitchFamily="2" charset="2"/>
        <a:buChar char="§"/>
        <a:defRPr sz="1350" kern="1200">
          <a:solidFill>
            <a:schemeClr val="bg2"/>
          </a:solidFill>
          <a:latin typeface="Arial"/>
          <a:ea typeface="+mn-ea"/>
          <a:cs typeface="Arial"/>
        </a:defRPr>
      </a:lvl3pPr>
      <a:lvl4pPr marL="469106" indent="-126206" algn="l" defTabSz="342900" rtl="0" eaLnBrk="1" latinLnBrk="0" hangingPunct="1">
        <a:spcBef>
          <a:spcPct val="20000"/>
        </a:spcBef>
        <a:buFont typeface="Arial"/>
        <a:buChar char="–"/>
        <a:defRPr sz="1200" kern="1200">
          <a:solidFill>
            <a:schemeClr val="bg2"/>
          </a:solidFill>
          <a:latin typeface="Arial"/>
          <a:ea typeface="+mn-ea"/>
          <a:cs typeface="Arial"/>
        </a:defRPr>
      </a:lvl4pPr>
      <a:lvl5pPr marL="602456" indent="-129779" algn="l" defTabSz="342900" rtl="0" eaLnBrk="1" latinLnBrk="0" hangingPunct="1">
        <a:spcBef>
          <a:spcPct val="20000"/>
        </a:spcBef>
        <a:buFont typeface="Arial"/>
        <a:buChar char="»"/>
        <a:defRPr sz="1500" kern="1200">
          <a:solidFill>
            <a:schemeClr val="bg2"/>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Think 2019 / DOC ID / February 12, 2019 / © 2019 IBM Corporation</a:t>
            </a:r>
          </a:p>
        </p:txBody>
      </p:sp>
    </p:spTree>
    <p:extLst>
      <p:ext uri="{BB962C8B-B14F-4D97-AF65-F5344CB8AC3E}">
        <p14:creationId xmlns:p14="http://schemas.microsoft.com/office/powerpoint/2010/main" val="94537445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 id="2147484032" r:id="rId33"/>
    <p:sldLayoutId id="2147484033" r:id="rId34"/>
    <p:sldLayoutId id="2147484034" r:id="rId35"/>
    <p:sldLayoutId id="2147484035" r:id="rId36"/>
    <p:sldLayoutId id="2147484036" r:id="rId37"/>
    <p:sldLayoutId id="2147484037" r:id="rId38"/>
    <p:sldLayoutId id="2147484038" r:id="rId39"/>
    <p:sldLayoutId id="2147484039" r:id="rId40"/>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120501959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jabbott@us.ibm.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2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27.xml"/></Relationships>
</file>

<file path=ppt/slides/_rels/slide12.xml.rels><?xml version="1.0" encoding="UTF-8" standalone="yes"?>
<Relationships xmlns="http://schemas.openxmlformats.org/package/2006/relationships"><Relationship Id="rId3" Type="http://schemas.openxmlformats.org/officeDocument/2006/relationships/hyperlink" Target="http://ibm.biz/ThinkLab4597" TargetMode="External"/><Relationship Id="rId2" Type="http://schemas.openxmlformats.org/officeDocument/2006/relationships/notesSlide" Target="../notesSlides/notesSlide10.xml"/><Relationship Id="rId1" Type="http://schemas.openxmlformats.org/officeDocument/2006/relationships/slideLayout" Target="../slideLayouts/slideLayout533.xml"/></Relationships>
</file>

<file path=ppt/slides/_rels/slide13.xml.rels><?xml version="1.0" encoding="UTF-8" standalone="yes"?>
<Relationships xmlns="http://schemas.openxmlformats.org/package/2006/relationships"><Relationship Id="rId2" Type="http://schemas.openxmlformats.org/officeDocument/2006/relationships/hyperlink" Target="https://www.ibm.com/legal/us/en/copytrade.shtml" TargetMode="External"/><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xml"/><Relationship Id="rId1" Type="http://schemas.openxmlformats.org/officeDocument/2006/relationships/slideLayout" Target="../slideLayouts/slideLayout488.xml"/><Relationship Id="rId4" Type="http://schemas.openxmlformats.org/officeDocument/2006/relationships/image" Target="../media/image2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70B9-7CD2-CB49-A6B6-FF4773BA4B07}"/>
              </a:ext>
            </a:extLst>
          </p:cNvPr>
          <p:cNvSpPr>
            <a:spLocks noGrp="1"/>
          </p:cNvSpPr>
          <p:nvPr>
            <p:ph type="title"/>
          </p:nvPr>
        </p:nvSpPr>
        <p:spPr>
          <a:xfrm>
            <a:off x="228599" y="203781"/>
            <a:ext cx="4343401" cy="4479344"/>
          </a:xfrm>
        </p:spPr>
        <p:txBody>
          <a:bodyPr/>
          <a:lstStyle/>
          <a:p>
            <a:r>
              <a:rPr lang="en-US" sz="2000" dirty="0"/>
              <a:t>Hands-On Lab</a:t>
            </a:r>
            <a:br>
              <a:rPr lang="en-US" sz="2000" dirty="0"/>
            </a:br>
            <a:r>
              <a:rPr lang="en-US" sz="2000" dirty="0"/>
              <a:t>Configuring Network Segmentation in IBM Cloud Private</a:t>
            </a:r>
            <a:br>
              <a:rPr lang="en-US" sz="1600" dirty="0"/>
            </a:br>
            <a:r>
              <a:rPr lang="en-US" sz="1600" dirty="0"/>
              <a:t>—</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John Abbott</a:t>
            </a:r>
            <a:br>
              <a:rPr lang="en-US" sz="1600" dirty="0"/>
            </a:br>
            <a:r>
              <a:rPr lang="en-US" sz="1600" dirty="0"/>
              <a:t>@JabbottParkCity</a:t>
            </a:r>
            <a:br>
              <a:rPr lang="en-US" sz="1600" dirty="0"/>
            </a:br>
            <a:r>
              <a:rPr lang="en-US" sz="1600" dirty="0">
                <a:hlinkClick r:id="rId2"/>
              </a:rPr>
              <a:t>jabbott@us.ibm.com</a:t>
            </a:r>
            <a:br>
              <a:rPr lang="en-US" sz="1600" dirty="0"/>
            </a:br>
            <a:br>
              <a:rPr lang="en-US" sz="1600" dirty="0"/>
            </a:br>
            <a:r>
              <a:rPr lang="en-US" sz="1600" dirty="0"/>
              <a:t>John Webb</a:t>
            </a:r>
            <a:br>
              <a:rPr lang="en-US" sz="1600" dirty="0"/>
            </a:br>
            <a:r>
              <a:rPr lang="en-US" sz="1600" dirty="0"/>
              <a:t>@icpwebb</a:t>
            </a:r>
            <a:br>
              <a:rPr lang="en-US" sz="1600" dirty="0"/>
            </a:br>
            <a:r>
              <a:rPr lang="en-US" sz="1600" dirty="0"/>
              <a:t>john.webb@us.ibm.com</a:t>
            </a:r>
            <a:r>
              <a:rPr lang="en-US" sz="1600" dirty="0">
                <a:solidFill>
                  <a:srgbClr val="000000"/>
                </a:solidFill>
              </a:rPr>
              <a:t> </a:t>
            </a:r>
            <a:endParaRPr lang="en-US" sz="1600" dirty="0"/>
          </a:p>
        </p:txBody>
      </p:sp>
    </p:spTree>
    <p:extLst>
      <p:ext uri="{BB962C8B-B14F-4D97-AF65-F5344CB8AC3E}">
        <p14:creationId xmlns:p14="http://schemas.microsoft.com/office/powerpoint/2010/main" val="1615231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01168"/>
            <a:ext cx="4313741" cy="855726"/>
          </a:xfrm>
        </p:spPr>
        <p:txBody>
          <a:bodyPr/>
          <a:lstStyle/>
          <a:p>
            <a:r>
              <a:rPr lang="en-US" dirty="0"/>
              <a:t>Part 2:  </a:t>
            </a:r>
            <a:br>
              <a:rPr lang="en-US" dirty="0"/>
            </a:br>
            <a:r>
              <a:rPr lang="en-US" dirty="0"/>
              <a:t>Stars Demo</a:t>
            </a:r>
          </a:p>
        </p:txBody>
      </p:sp>
      <p:sp>
        <p:nvSpPr>
          <p:cNvPr id="2" name="Slide Number Placeholder 1"/>
          <p:cNvSpPr>
            <a:spLocks noGrp="1"/>
          </p:cNvSpPr>
          <p:nvPr>
            <p:ph type="sldNum" sz="quarter" idx="10"/>
          </p:nvPr>
        </p:nvSpPr>
        <p:spPr/>
        <p:txBody>
          <a:bodyPr/>
          <a:lstStyle/>
          <a:p>
            <a:fld id="{D0BE6F14-FF48-0F4F-A8AA-2E3F25371E4A}" type="slidenum">
              <a:rPr lang="en-US" smtClean="0"/>
              <a:pPr/>
              <a:t>10</a:t>
            </a:fld>
            <a:endParaRPr lang="en-US"/>
          </a:p>
        </p:txBody>
      </p:sp>
      <p:sp>
        <p:nvSpPr>
          <p:cNvPr id="9" name="Text Placeholder 8"/>
          <p:cNvSpPr>
            <a:spLocks noGrp="1"/>
          </p:cNvSpPr>
          <p:nvPr>
            <p:ph type="body" sz="quarter" idx="12"/>
          </p:nvPr>
        </p:nvSpPr>
        <p:spPr>
          <a:xfrm>
            <a:off x="228600" y="904775"/>
            <a:ext cx="4373062" cy="2175309"/>
          </a:xfrm>
        </p:spPr>
        <p:txBody>
          <a:bodyPr/>
          <a:lstStyle/>
          <a:p>
            <a:pPr defTabSz="619125" hangingPunct="0">
              <a:lnSpc>
                <a:spcPct val="120000"/>
              </a:lnSpc>
              <a:tabLst/>
            </a:pPr>
            <a:r>
              <a:rPr lang="en-US" sz="1350" dirty="0">
                <a:solidFill>
                  <a:schemeClr val="tx1">
                    <a:lumMod val="95000"/>
                    <a:lumOff val="5000"/>
                  </a:schemeClr>
                </a:solidFill>
              </a:rPr>
              <a:t>Scenario:</a:t>
            </a:r>
          </a:p>
          <a:p>
            <a:pPr marL="342900" indent="-342900">
              <a:buFont typeface="Arial" charset="0"/>
              <a:buChar char="•"/>
            </a:pPr>
            <a:r>
              <a:rPr lang="en-US" sz="1350" dirty="0">
                <a:solidFill>
                  <a:schemeClr val="tx1">
                    <a:lumMod val="95000"/>
                    <a:lumOff val="5000"/>
                  </a:schemeClr>
                </a:solidFill>
              </a:rPr>
              <a:t>With the default behavior all pods can communicate with each other</a:t>
            </a:r>
          </a:p>
          <a:p>
            <a:pPr marL="342900" indent="-342900" defTabSz="619125" hangingPunct="0">
              <a:lnSpc>
                <a:spcPct val="120000"/>
              </a:lnSpc>
              <a:buFont typeface="Arial" charset="0"/>
              <a:buChar char="•"/>
              <a:tabLst/>
            </a:pPr>
            <a:r>
              <a:rPr lang="en-US" sz="1350" dirty="0">
                <a:solidFill>
                  <a:schemeClr val="tx1">
                    <a:lumMod val="95000"/>
                    <a:lumOff val="5000"/>
                  </a:schemeClr>
                </a:solidFill>
              </a:rPr>
              <a:t>We enable isolation </a:t>
            </a:r>
          </a:p>
          <a:p>
            <a:pPr marL="342900" indent="-342900" defTabSz="619125" hangingPunct="0">
              <a:lnSpc>
                <a:spcPct val="120000"/>
              </a:lnSpc>
              <a:buFont typeface="Arial" charset="0"/>
              <a:buChar char="•"/>
              <a:tabLst/>
            </a:pPr>
            <a:r>
              <a:rPr lang="en-US" sz="1350" dirty="0">
                <a:solidFill>
                  <a:schemeClr val="tx1">
                    <a:lumMod val="95000"/>
                    <a:lumOff val="5000"/>
                  </a:schemeClr>
                </a:solidFill>
              </a:rPr>
              <a:t>Communication is re-allowed from the Front-End to the Back-End</a:t>
            </a:r>
          </a:p>
          <a:p>
            <a:pPr marL="342900" indent="-342900">
              <a:buFont typeface="Arial" charset="0"/>
              <a:buChar char="•"/>
            </a:pPr>
            <a:r>
              <a:rPr lang="en-US" sz="1350" dirty="0">
                <a:solidFill>
                  <a:schemeClr val="tx1">
                    <a:lumMod val="95000"/>
                    <a:lumOff val="5000"/>
                  </a:schemeClr>
                </a:solidFill>
              </a:rPr>
              <a:t>Finally, is re-allowed from Client to the </a:t>
            </a:r>
            <a:r>
              <a:rPr lang="en-US" sz="1350" dirty="0" err="1">
                <a:solidFill>
                  <a:schemeClr val="tx1">
                    <a:lumMod val="95000"/>
                    <a:lumOff val="5000"/>
                  </a:schemeClr>
                </a:solidFill>
              </a:rPr>
              <a:t>Frong</a:t>
            </a:r>
            <a:r>
              <a:rPr lang="en-US" sz="1350" dirty="0">
                <a:solidFill>
                  <a:schemeClr val="tx1">
                    <a:lumMod val="95000"/>
                    <a:lumOff val="5000"/>
                  </a:schemeClr>
                </a:solidFill>
              </a:rPr>
              <a:t>-End</a:t>
            </a:r>
          </a:p>
        </p:txBody>
      </p:sp>
      <p:pic>
        <p:nvPicPr>
          <p:cNvPr id="4" name="Picture 3">
            <a:extLst>
              <a:ext uri="{FF2B5EF4-FFF2-40B4-BE49-F238E27FC236}">
                <a16:creationId xmlns:a16="http://schemas.microsoft.com/office/drawing/2014/main" id="{D260F65E-8832-754E-AFC2-F89AD6EAF6BE}"/>
              </a:ext>
            </a:extLst>
          </p:cNvPr>
          <p:cNvPicPr>
            <a:picLocks noChangeAspect="1"/>
          </p:cNvPicPr>
          <p:nvPr/>
        </p:nvPicPr>
        <p:blipFill>
          <a:blip r:embed="rId3"/>
          <a:stretch>
            <a:fillRect/>
          </a:stretch>
        </p:blipFill>
        <p:spPr>
          <a:xfrm>
            <a:off x="5707781" y="201168"/>
            <a:ext cx="2980431" cy="4721904"/>
          </a:xfrm>
          <a:prstGeom prst="rect">
            <a:avLst/>
          </a:prstGeom>
        </p:spPr>
      </p:pic>
    </p:spTree>
    <p:extLst>
      <p:ext uri="{BB962C8B-B14F-4D97-AF65-F5344CB8AC3E}">
        <p14:creationId xmlns:p14="http://schemas.microsoft.com/office/powerpoint/2010/main" val="117973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01168"/>
            <a:ext cx="4313741" cy="855726"/>
          </a:xfrm>
        </p:spPr>
        <p:txBody>
          <a:bodyPr/>
          <a:lstStyle/>
          <a:p>
            <a:r>
              <a:rPr lang="en-US" dirty="0"/>
              <a:t>Part 2:  </a:t>
            </a:r>
            <a:br>
              <a:rPr lang="en-US" dirty="0"/>
            </a:br>
            <a:r>
              <a:rPr lang="en-US" dirty="0"/>
              <a:t>Stars Demo</a:t>
            </a:r>
          </a:p>
        </p:txBody>
      </p:sp>
      <p:sp>
        <p:nvSpPr>
          <p:cNvPr id="2" name="Slide Number Placeholder 1"/>
          <p:cNvSpPr>
            <a:spLocks noGrp="1"/>
          </p:cNvSpPr>
          <p:nvPr>
            <p:ph type="sldNum" sz="quarter" idx="10"/>
          </p:nvPr>
        </p:nvSpPr>
        <p:spPr/>
        <p:txBody>
          <a:bodyPr/>
          <a:lstStyle/>
          <a:p>
            <a:fld id="{D0BE6F14-FF48-0F4F-A8AA-2E3F25371E4A}" type="slidenum">
              <a:rPr lang="en-US" smtClean="0"/>
              <a:pPr/>
              <a:t>11</a:t>
            </a:fld>
            <a:endParaRPr lang="en-US"/>
          </a:p>
        </p:txBody>
      </p:sp>
      <p:sp>
        <p:nvSpPr>
          <p:cNvPr id="9" name="Text Placeholder 8"/>
          <p:cNvSpPr>
            <a:spLocks noGrp="1"/>
          </p:cNvSpPr>
          <p:nvPr>
            <p:ph type="body" sz="quarter" idx="12"/>
          </p:nvPr>
        </p:nvSpPr>
        <p:spPr>
          <a:xfrm>
            <a:off x="228600" y="904775"/>
            <a:ext cx="4373062" cy="2175309"/>
          </a:xfrm>
        </p:spPr>
        <p:txBody>
          <a:bodyPr/>
          <a:lstStyle/>
          <a:p>
            <a:pPr defTabSz="619125" hangingPunct="0">
              <a:lnSpc>
                <a:spcPct val="120000"/>
              </a:lnSpc>
              <a:tabLst/>
            </a:pPr>
            <a:r>
              <a:rPr lang="en-US" sz="1350" dirty="0">
                <a:solidFill>
                  <a:schemeClr val="tx1">
                    <a:lumMod val="95000"/>
                    <a:lumOff val="5000"/>
                  </a:schemeClr>
                </a:solidFill>
              </a:rPr>
              <a:t>Scenario:</a:t>
            </a:r>
          </a:p>
          <a:p>
            <a:pPr marL="342900" indent="-342900">
              <a:buFont typeface="Arial" charset="0"/>
              <a:buChar char="•"/>
            </a:pPr>
            <a:r>
              <a:rPr lang="en-US" sz="1350" dirty="0">
                <a:solidFill>
                  <a:schemeClr val="tx1">
                    <a:lumMod val="95000"/>
                    <a:lumOff val="5000"/>
                  </a:schemeClr>
                </a:solidFill>
              </a:rPr>
              <a:t>Deny ingress to the NGINX pod</a:t>
            </a:r>
          </a:p>
          <a:p>
            <a:pPr marL="342900" indent="-342900">
              <a:buFont typeface="Arial" charset="0"/>
              <a:buChar char="•"/>
            </a:pPr>
            <a:r>
              <a:rPr lang="en-US" sz="1350" dirty="0">
                <a:solidFill>
                  <a:schemeClr val="tx1">
                    <a:lumMod val="95000"/>
                    <a:lumOff val="5000"/>
                  </a:schemeClr>
                </a:solidFill>
              </a:rPr>
              <a:t>Enable ingress to the NGINX pod</a:t>
            </a:r>
          </a:p>
          <a:p>
            <a:pPr marL="342900" indent="-342900">
              <a:buFont typeface="Arial" charset="0"/>
              <a:buChar char="•"/>
            </a:pPr>
            <a:r>
              <a:rPr lang="en-US" sz="1350" dirty="0">
                <a:solidFill>
                  <a:schemeClr val="tx1">
                    <a:lumMod val="95000"/>
                    <a:lumOff val="5000"/>
                  </a:schemeClr>
                </a:solidFill>
              </a:rPr>
              <a:t>Disable all egress for the </a:t>
            </a:r>
            <a:r>
              <a:rPr lang="en-US" sz="1350" dirty="0" err="1">
                <a:solidFill>
                  <a:schemeClr val="tx1">
                    <a:lumMod val="95000"/>
                    <a:lumOff val="5000"/>
                  </a:schemeClr>
                </a:solidFill>
              </a:rPr>
              <a:t>busybox</a:t>
            </a:r>
            <a:r>
              <a:rPr lang="en-US" sz="1350" dirty="0">
                <a:solidFill>
                  <a:schemeClr val="tx1">
                    <a:lumMod val="95000"/>
                    <a:lumOff val="5000"/>
                  </a:schemeClr>
                </a:solidFill>
              </a:rPr>
              <a:t> pod</a:t>
            </a:r>
          </a:p>
          <a:p>
            <a:pPr marL="342900" indent="-342900">
              <a:buFont typeface="Arial" charset="0"/>
              <a:buChar char="•"/>
            </a:pPr>
            <a:r>
              <a:rPr lang="en-US" sz="1350" dirty="0">
                <a:solidFill>
                  <a:schemeClr val="tx1">
                    <a:lumMod val="95000"/>
                    <a:lumOff val="5000"/>
                  </a:schemeClr>
                </a:solidFill>
              </a:rPr>
              <a:t>Enable only egress to NGINX from </a:t>
            </a:r>
            <a:r>
              <a:rPr lang="en-US" sz="1350" dirty="0" err="1">
                <a:solidFill>
                  <a:schemeClr val="tx1">
                    <a:lumMod val="95000"/>
                    <a:lumOff val="5000"/>
                  </a:schemeClr>
                </a:solidFill>
              </a:rPr>
              <a:t>busybox</a:t>
            </a:r>
            <a:endParaRPr lang="en-US" sz="1350" dirty="0">
              <a:solidFill>
                <a:schemeClr val="tx1">
                  <a:lumMod val="95000"/>
                  <a:lumOff val="5000"/>
                </a:schemeClr>
              </a:solidFill>
            </a:endParaRPr>
          </a:p>
        </p:txBody>
      </p:sp>
      <p:pic>
        <p:nvPicPr>
          <p:cNvPr id="6" name="Picture 5">
            <a:extLst>
              <a:ext uri="{FF2B5EF4-FFF2-40B4-BE49-F238E27FC236}">
                <a16:creationId xmlns:a16="http://schemas.microsoft.com/office/drawing/2014/main" id="{0688BB7E-8A7B-7F46-B250-E12107DF0C58}"/>
              </a:ext>
            </a:extLst>
          </p:cNvPr>
          <p:cNvPicPr>
            <a:picLocks noChangeAspect="1"/>
          </p:cNvPicPr>
          <p:nvPr/>
        </p:nvPicPr>
        <p:blipFill>
          <a:blip r:embed="rId3"/>
          <a:stretch>
            <a:fillRect/>
          </a:stretch>
        </p:blipFill>
        <p:spPr>
          <a:xfrm>
            <a:off x="5913939" y="201168"/>
            <a:ext cx="2816070" cy="4762472"/>
          </a:xfrm>
          <a:prstGeom prst="rect">
            <a:avLst/>
          </a:prstGeom>
        </p:spPr>
      </p:pic>
    </p:spTree>
    <p:extLst>
      <p:ext uri="{BB962C8B-B14F-4D97-AF65-F5344CB8AC3E}">
        <p14:creationId xmlns:p14="http://schemas.microsoft.com/office/powerpoint/2010/main" val="257100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0500" y="2151990"/>
            <a:ext cx="8763000" cy="457414"/>
          </a:xfrm>
        </p:spPr>
        <p:txBody>
          <a:bodyPr/>
          <a:lstStyle/>
          <a:p>
            <a:pPr algn="ctr"/>
            <a:r>
              <a:rPr lang="en-US" dirty="0">
                <a:hlinkClick r:id="rId3"/>
              </a:rPr>
              <a:t>http://ibm.biz/ThinkLab4597</a:t>
            </a:r>
            <a:endParaRPr lang="en-US" dirty="0"/>
          </a:p>
          <a:p>
            <a:pPr algn="ctr"/>
            <a:endParaRPr lang="en-US" dirty="0"/>
          </a:p>
          <a:p>
            <a:pPr algn="ctr"/>
            <a:r>
              <a:rPr lang="en-US" dirty="0"/>
              <a:t>Lab Code: pear4597</a:t>
            </a:r>
          </a:p>
        </p:txBody>
      </p:sp>
    </p:spTree>
    <p:extLst>
      <p:ext uri="{BB962C8B-B14F-4D97-AF65-F5344CB8AC3E}">
        <p14:creationId xmlns:p14="http://schemas.microsoft.com/office/powerpoint/2010/main" val="16331446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1208" y="2574696"/>
            <a:ext cx="304800" cy="200055"/>
          </a:xfrm>
          <a:prstGeom prst="rect">
            <a:avLst/>
          </a:prstGeom>
        </p:spPr>
        <p:txBody>
          <a:bodyPr wrap="square">
            <a:spAutoFit/>
          </a:bodyPr>
          <a:lstStyle/>
          <a:p>
            <a:r>
              <a:rPr lang="en-US" sz="700" dirty="0">
                <a:solidFill>
                  <a:schemeClr val="bg2"/>
                </a:solidFill>
                <a:latin typeface="Arial" charset="0"/>
                <a:ea typeface="Arial" charset="0"/>
                <a:cs typeface="Arial" charset="0"/>
              </a:rPr>
              <a:t>®</a:t>
            </a:r>
          </a:p>
        </p:txBody>
      </p:sp>
      <p:sp>
        <p:nvSpPr>
          <p:cNvPr id="5" name="Footer Placeholder 3"/>
          <p:cNvSpPr>
            <a:spLocks noGrp="1"/>
          </p:cNvSpPr>
          <p:nvPr>
            <p:ph type="ftr" sz="quarter" idx="11"/>
          </p:nvPr>
        </p:nvSpPr>
        <p:spPr>
          <a:xfrm>
            <a:off x="228600" y="4826480"/>
            <a:ext cx="6400800" cy="137160"/>
          </a:xfrm>
        </p:spPr>
        <p:txBody>
          <a:bodyPr/>
          <a:lstStyle/>
          <a:p>
            <a:r>
              <a:rPr lang="en-US" dirty="0">
                <a:hlinkClick r:id="rId2"/>
              </a:rPr>
              <a:t>Think 2019 / February 12, 2019 / © 2019 IBM Corporation</a:t>
            </a:r>
            <a:endParaRPr lang="en-US" dirty="0"/>
          </a:p>
        </p:txBody>
      </p:sp>
      <p:sp>
        <p:nvSpPr>
          <p:cNvPr id="2" name="Slide Number Placeholder 1">
            <a:extLst>
              <a:ext uri="{FF2B5EF4-FFF2-40B4-BE49-F238E27FC236}">
                <a16:creationId xmlns:a16="http://schemas.microsoft.com/office/drawing/2014/main" id="{6CF4DE03-1B8A-4A96-AEA2-792754B9B8A3}"/>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Tree>
    <p:extLst>
      <p:ext uri="{BB962C8B-B14F-4D97-AF65-F5344CB8AC3E}">
        <p14:creationId xmlns:p14="http://schemas.microsoft.com/office/powerpoint/2010/main" val="368833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9436" y="1006276"/>
            <a:ext cx="6184990" cy="3556199"/>
          </a:xfrm>
        </p:spPr>
        <p:txBody>
          <a:bodyPr vert="horz" lIns="0" tIns="0" rIns="0" bIns="0" rtlCol="0">
            <a:noAutofit/>
          </a:bodyPr>
          <a:lstStyle/>
          <a:p>
            <a:pPr>
              <a:spcBef>
                <a:spcPts val="900"/>
              </a:spcBef>
            </a:pPr>
            <a:r>
              <a:rPr lang="en-US" sz="1000" dirty="0"/>
              <a:t>IBM’s statements regarding its plans, directions, and intent are subject to change or withdrawal without notice and at IBM’s sole discretion. </a:t>
            </a:r>
          </a:p>
          <a:p>
            <a:pPr>
              <a:spcBef>
                <a:spcPts val="900"/>
              </a:spcBef>
            </a:pPr>
            <a:r>
              <a:rPr lang="en-US" sz="1000" dirty="0"/>
              <a:t>Information regarding potential future products is intended to outline our general product direction and it should not be relied on in making a purchasing decision.</a:t>
            </a:r>
          </a:p>
          <a:p>
            <a:pPr>
              <a:spcBef>
                <a:spcPts val="900"/>
              </a:spcBef>
            </a:pPr>
            <a:r>
              <a:rPr lang="en-US" sz="1000" dirty="0"/>
              <a:t>The information mentioned regarding potential future products is not a commitment, promise, or legal obligation to deliver any material, code or functionality. Information about potential future products may not be incorporated into any contract.</a:t>
            </a:r>
          </a:p>
          <a:p>
            <a:pPr>
              <a:spcBef>
                <a:spcPts val="900"/>
              </a:spcBef>
            </a:pPr>
            <a:r>
              <a:rPr lang="en-US" sz="1000" dirty="0"/>
              <a:t>The development, release, and timing of any future features or functionality described for our products remains at our sole discretion.</a:t>
            </a:r>
          </a:p>
          <a:p>
            <a:pPr>
              <a:spcBef>
                <a:spcPts val="900"/>
              </a:spcBef>
            </a:pPr>
            <a:r>
              <a:rPr lang="en-US" sz="10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7" name="Title 1"/>
          <p:cNvSpPr txBox="1">
            <a:spLocks/>
          </p:cNvSpPr>
          <p:nvPr/>
        </p:nvSpPr>
        <p:spPr>
          <a:xfrm>
            <a:off x="228600" y="201168"/>
            <a:ext cx="2320836" cy="477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000" dirty="0"/>
              <a:t>Please note</a:t>
            </a:r>
          </a:p>
        </p:txBody>
      </p:sp>
      <p:sp>
        <p:nvSpPr>
          <p:cNvPr id="2" name="Footer Placeholder 1">
            <a:extLst>
              <a:ext uri="{FF2B5EF4-FFF2-40B4-BE49-F238E27FC236}">
                <a16:creationId xmlns:a16="http://schemas.microsoft.com/office/drawing/2014/main" id="{2DD2D28E-FF18-5F46-8457-C124535B2136}"/>
              </a:ext>
            </a:extLst>
          </p:cNvPr>
          <p:cNvSpPr>
            <a:spLocks noGrp="1"/>
          </p:cNvSpPr>
          <p:nvPr>
            <p:ph type="ftr" sz="quarter" idx="11"/>
          </p:nvPr>
        </p:nvSpPr>
        <p:spPr/>
        <p:txBody>
          <a:bodyPr/>
          <a:lstStyle/>
          <a:p>
            <a:r>
              <a:rPr lang="en-US" dirty="0">
                <a:solidFill>
                  <a:srgbClr val="000000"/>
                </a:solidFill>
              </a:rPr>
              <a:t>Think 2019 / DOC ID / February 12, 2019 / © 2019 IBM Corporation</a:t>
            </a:r>
          </a:p>
        </p:txBody>
      </p:sp>
      <p:sp>
        <p:nvSpPr>
          <p:cNvPr id="4" name="Slide Number Placeholder 3">
            <a:extLst>
              <a:ext uri="{FF2B5EF4-FFF2-40B4-BE49-F238E27FC236}">
                <a16:creationId xmlns:a16="http://schemas.microsoft.com/office/drawing/2014/main" id="{D5069D43-6D41-4CA5-8971-8C96D5C13EDC}"/>
              </a:ext>
            </a:extLst>
          </p:cNvPr>
          <p:cNvSpPr>
            <a:spLocks noGrp="1"/>
          </p:cNvSpPr>
          <p:nvPr>
            <p:ph type="sldNum" sz="quarter" idx="12"/>
          </p:nvPr>
        </p:nvSpPr>
        <p:spPr/>
        <p:txBody>
          <a:bodyPr/>
          <a:lstStyle/>
          <a:p>
            <a:fld id="{E4DBDE34-E9B5-E04F-B662-69720E4BCB53}" type="slidenum">
              <a:rPr lang="en-US" smtClean="0">
                <a:solidFill>
                  <a:srgbClr val="000000"/>
                </a:solidFill>
              </a:rPr>
              <a:pPr/>
              <a:t>2</a:t>
            </a:fld>
            <a:endParaRPr lang="en-US" dirty="0">
              <a:solidFill>
                <a:srgbClr val="000000"/>
              </a:solidFill>
            </a:endParaRPr>
          </a:p>
        </p:txBody>
      </p:sp>
    </p:spTree>
    <p:extLst>
      <p:ext uri="{BB962C8B-B14F-4D97-AF65-F5344CB8AC3E}">
        <p14:creationId xmlns:p14="http://schemas.microsoft.com/office/powerpoint/2010/main" val="53733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4E8219-4D5B-DE45-8459-643497429B26}"/>
              </a:ext>
            </a:extLst>
          </p:cNvPr>
          <p:cNvSpPr/>
          <p:nvPr/>
        </p:nvSpPr>
        <p:spPr>
          <a:xfrm>
            <a:off x="4568196" y="0"/>
            <a:ext cx="4575804" cy="5143500"/>
          </a:xfrm>
          <a:prstGeom prst="rect">
            <a:avLst/>
          </a:prstGeom>
          <a:solidFill>
            <a:schemeClr val="bg1"/>
          </a:solidFill>
        </p:spPr>
        <p:txBody>
          <a:bodyPr wrap="square" lIns="0" tIns="0" rIns="0" bIns="0" rtlCol="0" anchor="ctr">
            <a:noAutofit/>
          </a:bodyPr>
          <a:lstStyle/>
          <a:p>
            <a:pPr algn="ctr" hangingPunct="0"/>
            <a:endParaRPr lang="en-US" sz="900" kern="0" dirty="0" err="1">
              <a:solidFill>
                <a:srgbClr val="FFFFFF"/>
              </a:solidFill>
              <a:latin typeface="Arial"/>
              <a:ea typeface="+mj-ea"/>
              <a:cs typeface="Arial"/>
              <a:sym typeface="Calibri"/>
            </a:endParaRPr>
          </a:p>
        </p:txBody>
      </p:sp>
      <p:sp>
        <p:nvSpPr>
          <p:cNvPr id="5" name="Text Placeholder 4">
            <a:extLst>
              <a:ext uri="{FF2B5EF4-FFF2-40B4-BE49-F238E27FC236}">
                <a16:creationId xmlns:a16="http://schemas.microsoft.com/office/drawing/2014/main" id="{6BC799AB-7078-4144-858C-932CE5A42F35}"/>
              </a:ext>
            </a:extLst>
          </p:cNvPr>
          <p:cNvSpPr>
            <a:spLocks noGrp="1"/>
          </p:cNvSpPr>
          <p:nvPr>
            <p:ph type="body" sz="quarter" idx="13"/>
          </p:nvPr>
        </p:nvSpPr>
        <p:spPr>
          <a:xfrm>
            <a:off x="4791807" y="238126"/>
            <a:ext cx="4114800" cy="4656935"/>
          </a:xfrm>
        </p:spPr>
        <p:txBody>
          <a:bodyPr/>
          <a:lstStyle/>
          <a:p>
            <a:pPr>
              <a:spcBef>
                <a:spcPts val="400"/>
              </a:spcBef>
              <a:defRPr/>
            </a:pPr>
            <a:r>
              <a:rPr lang="en-US" sz="1500" b="1" dirty="0">
                <a:solidFill>
                  <a:schemeClr val="bg2"/>
                </a:solidFill>
                <a:latin typeface="IBM Plex Sans" panose="020B0503050000000000" pitchFamily="34" charset="77"/>
                <a:ea typeface="IBM Plex Sans" charset="0"/>
                <a:cs typeface="IBM Plex Sans" charset="0"/>
                <a:sym typeface="Helvetica Neue"/>
              </a:rPr>
              <a:t>Docker by Default</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Uses host-private</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A virtual bridge is created </a:t>
            </a:r>
            <a:r>
              <a:rPr lang="en-US" sz="1500" b="1" i="1" dirty="0">
                <a:solidFill>
                  <a:schemeClr val="bg2"/>
                </a:solidFill>
                <a:latin typeface="IBM Plex Sans" panose="020B0503050000000000" pitchFamily="34" charset="77"/>
                <a:ea typeface="IBM Plex Sans" charset="0"/>
                <a:cs typeface="IBM Plex Sans" charset="0"/>
                <a:sym typeface="Helvetica Neue"/>
              </a:rPr>
              <a:t>docker0</a:t>
            </a:r>
            <a:r>
              <a:rPr lang="en-US" sz="1500" dirty="0">
                <a:solidFill>
                  <a:schemeClr val="bg2"/>
                </a:solidFill>
                <a:latin typeface="IBM Plex Sans" panose="020B0503050000000000" pitchFamily="34" charset="77"/>
                <a:ea typeface="IBM Plex Sans" charset="0"/>
                <a:cs typeface="IBM Plex Sans" charset="0"/>
                <a:sym typeface="Helvetica Neue"/>
              </a:rPr>
              <a:t> allocated with a subnet from one of the private address blocks</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For each Docker container, it allocates a </a:t>
            </a:r>
            <a:r>
              <a:rPr lang="en-US" sz="1500" dirty="0" err="1">
                <a:solidFill>
                  <a:schemeClr val="bg2"/>
                </a:solidFill>
                <a:latin typeface="IBM Plex Sans" panose="020B0503050000000000" pitchFamily="34" charset="77"/>
                <a:ea typeface="IBM Plex Sans" charset="0"/>
                <a:cs typeface="IBM Plex Sans" charset="0"/>
                <a:sym typeface="Helvetica Neue"/>
              </a:rPr>
              <a:t>veth</a:t>
            </a:r>
            <a:r>
              <a:rPr lang="en-US" sz="1500" dirty="0">
                <a:solidFill>
                  <a:schemeClr val="bg2"/>
                </a:solidFill>
                <a:latin typeface="IBM Plex Sans" panose="020B0503050000000000" pitchFamily="34" charset="77"/>
                <a:ea typeface="IBM Plex Sans" charset="0"/>
                <a:cs typeface="IBM Plex Sans" charset="0"/>
                <a:sym typeface="Helvetica Neue"/>
              </a:rPr>
              <a:t> (virtual </a:t>
            </a:r>
            <a:r>
              <a:rPr lang="en-US" sz="1500" dirty="0" err="1">
                <a:solidFill>
                  <a:schemeClr val="bg2"/>
                </a:solidFill>
                <a:latin typeface="IBM Plex Sans" panose="020B0503050000000000" pitchFamily="34" charset="77"/>
                <a:ea typeface="IBM Plex Sans" charset="0"/>
                <a:cs typeface="IBM Plex Sans" charset="0"/>
                <a:sym typeface="Helvetica Neue"/>
              </a:rPr>
              <a:t>ethernet</a:t>
            </a:r>
            <a:r>
              <a:rPr lang="en-US" sz="1500" dirty="0">
                <a:solidFill>
                  <a:schemeClr val="bg2"/>
                </a:solidFill>
                <a:latin typeface="IBM Plex Sans" panose="020B0503050000000000" pitchFamily="34" charset="77"/>
                <a:ea typeface="IBM Plex Sans" charset="0"/>
                <a:cs typeface="IBM Plex Sans" charset="0"/>
                <a:sym typeface="Helvetica Neue"/>
              </a:rPr>
              <a:t> device) and attaches it to the bridge</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The </a:t>
            </a:r>
            <a:r>
              <a:rPr lang="en-US" sz="1500" dirty="0" err="1">
                <a:solidFill>
                  <a:schemeClr val="bg2"/>
                </a:solidFill>
                <a:latin typeface="IBM Plex Sans" panose="020B0503050000000000" pitchFamily="34" charset="77"/>
                <a:ea typeface="IBM Plex Sans" charset="0"/>
                <a:cs typeface="IBM Plex Sans" charset="0"/>
                <a:sym typeface="Helvetica Neue"/>
              </a:rPr>
              <a:t>veth</a:t>
            </a:r>
            <a:r>
              <a:rPr lang="en-US" sz="1500" dirty="0">
                <a:solidFill>
                  <a:schemeClr val="bg2"/>
                </a:solidFill>
                <a:latin typeface="IBM Plex Sans" panose="020B0503050000000000" pitchFamily="34" charset="77"/>
                <a:ea typeface="IBM Plex Sans" charset="0"/>
                <a:cs typeface="IBM Plex Sans" charset="0"/>
                <a:sym typeface="Helvetica Neue"/>
              </a:rPr>
              <a:t> is mapped to appear as eth0 in the container</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This interface is given an IP address from the bridge address range</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Only containers (by default) can communicate with each other</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For Docker containers to communicate across nodes, ports on the host must be allocated (on the host’s IP) that are in turn forwarded / </a:t>
            </a:r>
            <a:r>
              <a:rPr lang="en-US" sz="1500" dirty="0" err="1">
                <a:solidFill>
                  <a:schemeClr val="bg2"/>
                </a:solidFill>
                <a:latin typeface="IBM Plex Sans" panose="020B0503050000000000" pitchFamily="34" charset="77"/>
                <a:ea typeface="IBM Plex Sans" charset="0"/>
                <a:cs typeface="IBM Plex Sans" charset="0"/>
                <a:sym typeface="Helvetica Neue"/>
              </a:rPr>
              <a:t>proxied</a:t>
            </a:r>
            <a:r>
              <a:rPr lang="en-US" sz="1500" dirty="0">
                <a:solidFill>
                  <a:schemeClr val="bg2"/>
                </a:solidFill>
                <a:latin typeface="IBM Plex Sans" panose="020B0503050000000000" pitchFamily="34" charset="77"/>
                <a:ea typeface="IBM Plex Sans" charset="0"/>
                <a:cs typeface="IBM Plex Sans" charset="0"/>
                <a:sym typeface="Helvetica Neue"/>
              </a:rPr>
              <a:t> to the containers</a:t>
            </a:r>
          </a:p>
          <a:p>
            <a:pPr>
              <a:spcBef>
                <a:spcPts val="400"/>
              </a:spcBef>
              <a:defRPr/>
            </a:pPr>
            <a:endParaRPr lang="en-US" sz="525" b="1" i="1" dirty="0">
              <a:solidFill>
                <a:schemeClr val="bg2"/>
              </a:solidFill>
              <a:latin typeface="IBM Plex Sans" panose="020B0503050000000000" pitchFamily="34" charset="77"/>
              <a:ea typeface="IBM Plex Sans" charset="0"/>
              <a:cs typeface="IBM Plex Sans" charset="0"/>
              <a:sym typeface="Helvetica Neue"/>
            </a:endParaRPr>
          </a:p>
          <a:p>
            <a:pPr marL="285743" indent="-285743">
              <a:buFont typeface="Arial" panose="020B0604020202020204" pitchFamily="34" charset="0"/>
              <a:buChar char="•"/>
            </a:pPr>
            <a:endParaRPr lang="en-US" sz="1350" dirty="0">
              <a:solidFill>
                <a:schemeClr val="bg2"/>
              </a:solidFill>
              <a:latin typeface="IBM Plex Sans" panose="020B0503050000000000" pitchFamily="34" charset="77"/>
            </a:endParaRPr>
          </a:p>
          <a:p>
            <a:pPr marL="285743" indent="-285743">
              <a:spcBef>
                <a:spcPts val="400"/>
              </a:spcBef>
              <a:buFont typeface="Arial" panose="020B0604020202020204" pitchFamily="34" charset="0"/>
              <a:buChar char="•"/>
              <a:defRPr/>
            </a:pPr>
            <a:endParaRPr lang="en-US" sz="1350" dirty="0">
              <a:solidFill>
                <a:schemeClr val="bg2"/>
              </a:solidFill>
              <a:latin typeface="IBM Plex Sans" panose="020B0503050000000000" pitchFamily="34" charset="77"/>
              <a:ea typeface="IBM Plex Sans" charset="0"/>
              <a:cs typeface="IBM Plex Sans" charset="0"/>
              <a:sym typeface="Helvetica Neue"/>
            </a:endParaRPr>
          </a:p>
          <a:p>
            <a:endParaRPr lang="en-US" sz="1350" dirty="0"/>
          </a:p>
        </p:txBody>
      </p:sp>
      <p:sp>
        <p:nvSpPr>
          <p:cNvPr id="2" name="TextBox 1">
            <a:extLst>
              <a:ext uri="{FF2B5EF4-FFF2-40B4-BE49-F238E27FC236}">
                <a16:creationId xmlns:a16="http://schemas.microsoft.com/office/drawing/2014/main" id="{0FB9E747-B831-AD48-8495-E8D8280EC947}"/>
              </a:ext>
            </a:extLst>
          </p:cNvPr>
          <p:cNvSpPr txBox="1"/>
          <p:nvPr/>
        </p:nvSpPr>
        <p:spPr>
          <a:xfrm>
            <a:off x="214625" y="108491"/>
            <a:ext cx="3538148" cy="484748"/>
          </a:xfrm>
          <a:prstGeom prst="rect">
            <a:avLst/>
          </a:prstGeom>
          <a:noFill/>
        </p:spPr>
        <p:txBody>
          <a:bodyPr wrap="none" rtlCol="0">
            <a:spAutoFit/>
          </a:bodyPr>
          <a:lstStyle/>
          <a:p>
            <a:pPr hangingPunct="0"/>
            <a:r>
              <a:rPr lang="en-US" sz="2550" kern="0" dirty="0">
                <a:solidFill>
                  <a:srgbClr val="000000"/>
                </a:solidFill>
                <a:latin typeface="IBM Plex Sans"/>
                <a:ea typeface="+mj-ea"/>
                <a:cs typeface="+mj-cs"/>
                <a:sym typeface="Calibri"/>
              </a:rPr>
              <a:t>Docker Network Model</a:t>
            </a:r>
          </a:p>
        </p:txBody>
      </p:sp>
      <p:pic>
        <p:nvPicPr>
          <p:cNvPr id="7" name="Picture 6">
            <a:extLst>
              <a:ext uri="{FF2B5EF4-FFF2-40B4-BE49-F238E27FC236}">
                <a16:creationId xmlns:a16="http://schemas.microsoft.com/office/drawing/2014/main" id="{4DA34999-E877-E948-8BB1-CB2739402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88" y="881731"/>
            <a:ext cx="3953935" cy="3755292"/>
          </a:xfrm>
          <a:prstGeom prst="rect">
            <a:avLst/>
          </a:prstGeom>
        </p:spPr>
      </p:pic>
    </p:spTree>
    <p:extLst>
      <p:ext uri="{BB962C8B-B14F-4D97-AF65-F5344CB8AC3E}">
        <p14:creationId xmlns:p14="http://schemas.microsoft.com/office/powerpoint/2010/main" val="181977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4E8219-4D5B-DE45-8459-643497429B26}"/>
              </a:ext>
            </a:extLst>
          </p:cNvPr>
          <p:cNvSpPr/>
          <p:nvPr/>
        </p:nvSpPr>
        <p:spPr>
          <a:xfrm>
            <a:off x="4568196" y="0"/>
            <a:ext cx="4562022" cy="5143500"/>
          </a:xfrm>
          <a:prstGeom prst="rect">
            <a:avLst/>
          </a:prstGeom>
          <a:solidFill>
            <a:schemeClr val="bg1"/>
          </a:solidFill>
        </p:spPr>
        <p:txBody>
          <a:bodyPr wrap="square" lIns="0" tIns="0" rIns="0" bIns="0" rtlCol="0" anchor="ctr">
            <a:noAutofit/>
          </a:bodyPr>
          <a:lstStyle/>
          <a:p>
            <a:pPr algn="ctr" hangingPunct="0"/>
            <a:endParaRPr lang="en-US" sz="900" kern="0" dirty="0" err="1">
              <a:solidFill>
                <a:srgbClr val="FFFFFF"/>
              </a:solidFill>
              <a:latin typeface="Arial"/>
              <a:ea typeface="+mj-ea"/>
              <a:cs typeface="Arial"/>
              <a:sym typeface="Calibri"/>
            </a:endParaRPr>
          </a:p>
        </p:txBody>
      </p:sp>
      <p:sp>
        <p:nvSpPr>
          <p:cNvPr id="5" name="Text Placeholder 4">
            <a:extLst>
              <a:ext uri="{FF2B5EF4-FFF2-40B4-BE49-F238E27FC236}">
                <a16:creationId xmlns:a16="http://schemas.microsoft.com/office/drawing/2014/main" id="{6BC799AB-7078-4144-858C-932CE5A42F35}"/>
              </a:ext>
            </a:extLst>
          </p:cNvPr>
          <p:cNvSpPr>
            <a:spLocks noGrp="1"/>
          </p:cNvSpPr>
          <p:nvPr>
            <p:ph type="body" sz="quarter" idx="13"/>
          </p:nvPr>
        </p:nvSpPr>
        <p:spPr>
          <a:xfrm>
            <a:off x="4791807" y="238126"/>
            <a:ext cx="4114800" cy="4656935"/>
          </a:xfrm>
        </p:spPr>
        <p:txBody>
          <a:bodyPr anchor="ctr"/>
          <a:lstStyle/>
          <a:p>
            <a:pPr>
              <a:spcBef>
                <a:spcPts val="400"/>
              </a:spcBef>
              <a:defRPr/>
            </a:pPr>
            <a:r>
              <a:rPr lang="en-US" sz="1500" b="1" dirty="0">
                <a:solidFill>
                  <a:schemeClr val="bg2"/>
                </a:solidFill>
                <a:latin typeface="IBM Plex Sans" panose="020B0503050000000000" pitchFamily="34" charset="77"/>
                <a:ea typeface="IBM Plex Sans" charset="0"/>
                <a:cs typeface="IBM Plex Sans" charset="0"/>
                <a:sym typeface="Helvetica Neue"/>
              </a:rPr>
              <a:t>Kubernetes Network Fundamentals</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All pods can communicate with all other pods without NAT</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All pods can communicate with all containers (and vice-versa) without NAT</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The IP the pod sees itself as is the same IP that the others see it as</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K8s applies addresses at the pod, contains within a pod share their network namespaces and IP address and thus can communicate via localhost </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Containers with the pod must coordinate port usage</a:t>
            </a:r>
            <a:endParaRPr lang="en-US" sz="1350" dirty="0">
              <a:solidFill>
                <a:schemeClr val="bg2"/>
              </a:solidFill>
              <a:latin typeface="IBM Plex Sans" panose="020B0503050000000000" pitchFamily="34" charset="77"/>
              <a:ea typeface="IBM Plex Sans" charset="0"/>
              <a:cs typeface="IBM Plex Sans" charset="0"/>
              <a:sym typeface="Helvetica Neue"/>
            </a:endParaRPr>
          </a:p>
        </p:txBody>
      </p:sp>
      <p:sp>
        <p:nvSpPr>
          <p:cNvPr id="2" name="TextBox 1">
            <a:extLst>
              <a:ext uri="{FF2B5EF4-FFF2-40B4-BE49-F238E27FC236}">
                <a16:creationId xmlns:a16="http://schemas.microsoft.com/office/drawing/2014/main" id="{0FB9E747-B831-AD48-8495-E8D8280EC947}"/>
              </a:ext>
            </a:extLst>
          </p:cNvPr>
          <p:cNvSpPr txBox="1"/>
          <p:nvPr/>
        </p:nvSpPr>
        <p:spPr>
          <a:xfrm>
            <a:off x="214626" y="108491"/>
            <a:ext cx="4198585" cy="484748"/>
          </a:xfrm>
          <a:prstGeom prst="rect">
            <a:avLst/>
          </a:prstGeom>
          <a:noFill/>
        </p:spPr>
        <p:txBody>
          <a:bodyPr wrap="none" rtlCol="0">
            <a:spAutoFit/>
          </a:bodyPr>
          <a:lstStyle/>
          <a:p>
            <a:pPr hangingPunct="0"/>
            <a:r>
              <a:rPr lang="en-US" sz="2550" kern="0" dirty="0">
                <a:solidFill>
                  <a:srgbClr val="000000"/>
                </a:solidFill>
                <a:latin typeface="IBM Plex Sans"/>
                <a:ea typeface="+mj-ea"/>
                <a:cs typeface="+mj-cs"/>
                <a:sym typeface="Calibri"/>
              </a:rPr>
              <a:t>Kubernetes Network Model</a:t>
            </a:r>
          </a:p>
        </p:txBody>
      </p:sp>
      <p:sp>
        <p:nvSpPr>
          <p:cNvPr id="7" name="Text Placeholder 3">
            <a:extLst>
              <a:ext uri="{FF2B5EF4-FFF2-40B4-BE49-F238E27FC236}">
                <a16:creationId xmlns:a16="http://schemas.microsoft.com/office/drawing/2014/main" id="{E10D0E33-8212-4041-A845-74E0C9A69797}"/>
              </a:ext>
            </a:extLst>
          </p:cNvPr>
          <p:cNvSpPr>
            <a:spLocks noGrp="1"/>
          </p:cNvSpPr>
          <p:nvPr>
            <p:ph type="body" sz="quarter" idx="12"/>
          </p:nvPr>
        </p:nvSpPr>
        <p:spPr>
          <a:xfrm>
            <a:off x="233589" y="686614"/>
            <a:ext cx="4114800" cy="4140402"/>
          </a:xfrm>
        </p:spPr>
        <p:txBody>
          <a:bodyPr anchor="ctr" anchorCtr="0"/>
          <a:lstStyle/>
          <a:p>
            <a:pPr lvl="0" algn="r">
              <a:defRPr/>
            </a:pPr>
            <a:r>
              <a:rPr lang="en-US" sz="2400" dirty="0"/>
              <a:t>Seeking to cut through the complications of the Docker Network Model</a:t>
            </a:r>
            <a:endParaRPr lang="en-US" sz="2400" b="1" dirty="0"/>
          </a:p>
        </p:txBody>
      </p:sp>
    </p:spTree>
    <p:extLst>
      <p:ext uri="{BB962C8B-B14F-4D97-AF65-F5344CB8AC3E}">
        <p14:creationId xmlns:p14="http://schemas.microsoft.com/office/powerpoint/2010/main" val="390163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4E8219-4D5B-DE45-8459-643497429B26}"/>
              </a:ext>
            </a:extLst>
          </p:cNvPr>
          <p:cNvSpPr/>
          <p:nvPr/>
        </p:nvSpPr>
        <p:spPr>
          <a:xfrm>
            <a:off x="3883542" y="0"/>
            <a:ext cx="5260458" cy="5143500"/>
          </a:xfrm>
          <a:prstGeom prst="rect">
            <a:avLst/>
          </a:prstGeom>
          <a:solidFill>
            <a:schemeClr val="bg1"/>
          </a:solidFill>
        </p:spPr>
        <p:txBody>
          <a:bodyPr wrap="square" lIns="0" tIns="0" rIns="0" bIns="0" rtlCol="0" anchor="ctr">
            <a:noAutofit/>
          </a:bodyPr>
          <a:lstStyle/>
          <a:p>
            <a:pPr algn="ctr" hangingPunct="0"/>
            <a:endParaRPr lang="en-US" sz="900" kern="0" dirty="0" err="1">
              <a:solidFill>
                <a:srgbClr val="FFFFFF"/>
              </a:solidFill>
              <a:latin typeface="Arial"/>
              <a:ea typeface="+mj-ea"/>
              <a:cs typeface="Arial"/>
              <a:sym typeface="Calibri"/>
            </a:endParaRPr>
          </a:p>
        </p:txBody>
      </p:sp>
      <p:sp>
        <p:nvSpPr>
          <p:cNvPr id="5" name="Text Placeholder 4">
            <a:extLst>
              <a:ext uri="{FF2B5EF4-FFF2-40B4-BE49-F238E27FC236}">
                <a16:creationId xmlns:a16="http://schemas.microsoft.com/office/drawing/2014/main" id="{6BC799AB-7078-4144-858C-932CE5A42F35}"/>
              </a:ext>
            </a:extLst>
          </p:cNvPr>
          <p:cNvSpPr>
            <a:spLocks noGrp="1"/>
          </p:cNvSpPr>
          <p:nvPr>
            <p:ph type="body" sz="quarter" idx="13"/>
          </p:nvPr>
        </p:nvSpPr>
        <p:spPr>
          <a:xfrm>
            <a:off x="4154673" y="238126"/>
            <a:ext cx="4751935" cy="4656935"/>
          </a:xfrm>
        </p:spPr>
        <p:txBody>
          <a:bodyPr anchor="ctr"/>
          <a:lstStyle/>
          <a:p>
            <a:r>
              <a:rPr lang="en-US" sz="1500" dirty="0">
                <a:solidFill>
                  <a:schemeClr val="bg2"/>
                </a:solidFill>
              </a:rPr>
              <a:t>A new approach to virtual networking and network security for containers, VMs, and bare metal services, that provides a rich set of security enforcement capabilities running on top of a highly scalable and efficient virtual network</a:t>
            </a:r>
          </a:p>
          <a:p>
            <a:endParaRPr lang="en-US" sz="1500" dirty="0">
              <a:solidFill>
                <a:schemeClr val="bg2"/>
              </a:solidFill>
            </a:endParaRPr>
          </a:p>
          <a:p>
            <a:pPr marL="257175" indent="-257175">
              <a:buFont typeface="Arial" charset="0"/>
              <a:buChar char="•"/>
            </a:pPr>
            <a:r>
              <a:rPr lang="en-US" sz="1500" dirty="0">
                <a:solidFill>
                  <a:schemeClr val="bg2"/>
                </a:solidFill>
              </a:rPr>
              <a:t>The calico/node Docker container runs on the Kubernetes master and each Kubernetes node in the cluster</a:t>
            </a:r>
          </a:p>
          <a:p>
            <a:pPr marL="257175" indent="-257175">
              <a:buFont typeface="Arial" charset="0"/>
              <a:buChar char="•"/>
            </a:pPr>
            <a:r>
              <a:rPr lang="en-US" sz="1500" dirty="0">
                <a:solidFill>
                  <a:schemeClr val="bg2"/>
                </a:solidFill>
              </a:rPr>
              <a:t>The calico-</a:t>
            </a:r>
            <a:r>
              <a:rPr lang="en-US" sz="1500" dirty="0" err="1">
                <a:solidFill>
                  <a:schemeClr val="bg2"/>
                </a:solidFill>
              </a:rPr>
              <a:t>cni</a:t>
            </a:r>
            <a:r>
              <a:rPr lang="en-US" sz="1500" dirty="0">
                <a:solidFill>
                  <a:schemeClr val="bg2"/>
                </a:solidFill>
              </a:rPr>
              <a:t> plugin integrates directly with the Kubernetes </a:t>
            </a:r>
            <a:r>
              <a:rPr lang="en-US" sz="1500" dirty="0" err="1">
                <a:solidFill>
                  <a:schemeClr val="bg2"/>
                </a:solidFill>
              </a:rPr>
              <a:t>kubelet</a:t>
            </a:r>
            <a:r>
              <a:rPr lang="en-US" sz="1500" dirty="0">
                <a:solidFill>
                  <a:schemeClr val="bg2"/>
                </a:solidFill>
              </a:rPr>
              <a:t> process on each node to discover which pods have been created, and adds them to Calico networking</a:t>
            </a:r>
          </a:p>
          <a:p>
            <a:pPr marL="257175" indent="-257175">
              <a:buFont typeface="Arial" charset="0"/>
              <a:buChar char="•"/>
            </a:pPr>
            <a:r>
              <a:rPr lang="en-US" sz="1500" dirty="0">
                <a:solidFill>
                  <a:schemeClr val="bg2"/>
                </a:solidFill>
              </a:rPr>
              <a:t>The calico/kube-policy-controller container runs as a pod on top of Kubernetes and implements the </a:t>
            </a:r>
            <a:r>
              <a:rPr lang="en-US" sz="1500" dirty="0" err="1">
                <a:solidFill>
                  <a:schemeClr val="bg2"/>
                </a:solidFill>
              </a:rPr>
              <a:t>NetworkPolicy</a:t>
            </a:r>
            <a:r>
              <a:rPr lang="en-US" sz="1500" dirty="0">
                <a:solidFill>
                  <a:schemeClr val="bg2"/>
                </a:solidFill>
              </a:rPr>
              <a:t> API</a:t>
            </a:r>
          </a:p>
          <a:p>
            <a:pPr marL="257175" indent="-257175">
              <a:buFont typeface="Arial" charset="0"/>
              <a:buChar char="•"/>
            </a:pPr>
            <a:r>
              <a:rPr lang="en-US" sz="1500" dirty="0">
                <a:solidFill>
                  <a:schemeClr val="bg2"/>
                </a:solidFill>
              </a:rPr>
              <a:t>Calico makes use of Layer 3</a:t>
            </a:r>
          </a:p>
          <a:p>
            <a:pPr marL="257175" indent="-257175">
              <a:buFont typeface="Arial" charset="0"/>
              <a:buChar char="•"/>
            </a:pPr>
            <a:endParaRPr lang="en-US" sz="1500" dirty="0">
              <a:solidFill>
                <a:schemeClr val="bg2"/>
              </a:solidFill>
            </a:endParaRPr>
          </a:p>
          <a:p>
            <a:r>
              <a:rPr lang="en-US" sz="1500" dirty="0">
                <a:solidFill>
                  <a:schemeClr val="bg2"/>
                </a:solidFill>
              </a:rPr>
              <a:t>Calico network policy enforcement ensures that the only packets that flow to and / or from a workload are the ones the developer expects</a:t>
            </a:r>
          </a:p>
        </p:txBody>
      </p:sp>
      <p:sp>
        <p:nvSpPr>
          <p:cNvPr id="2" name="TextBox 1">
            <a:extLst>
              <a:ext uri="{FF2B5EF4-FFF2-40B4-BE49-F238E27FC236}">
                <a16:creationId xmlns:a16="http://schemas.microsoft.com/office/drawing/2014/main" id="{0FB9E747-B831-AD48-8495-E8D8280EC947}"/>
              </a:ext>
            </a:extLst>
          </p:cNvPr>
          <p:cNvSpPr txBox="1"/>
          <p:nvPr/>
        </p:nvSpPr>
        <p:spPr>
          <a:xfrm>
            <a:off x="214625" y="108492"/>
            <a:ext cx="2319866" cy="507831"/>
          </a:xfrm>
          <a:prstGeom prst="rect">
            <a:avLst/>
          </a:prstGeom>
          <a:noFill/>
        </p:spPr>
        <p:txBody>
          <a:bodyPr wrap="none" rtlCol="0">
            <a:spAutoFit/>
          </a:bodyPr>
          <a:lstStyle/>
          <a:p>
            <a:pPr hangingPunct="0"/>
            <a:r>
              <a:rPr lang="en-US" sz="2700" kern="0" dirty="0">
                <a:solidFill>
                  <a:srgbClr val="000000"/>
                </a:solidFill>
                <a:latin typeface="IBM Plex Sans"/>
                <a:ea typeface="+mj-ea"/>
                <a:cs typeface="+mj-cs"/>
                <a:sym typeface="Calibri"/>
              </a:rPr>
              <a:t>Project Calico</a:t>
            </a:r>
            <a:endParaRPr lang="en-US" sz="2550" kern="0" dirty="0">
              <a:solidFill>
                <a:srgbClr val="000000"/>
              </a:solidFill>
              <a:latin typeface="IBM Plex Sans"/>
              <a:ea typeface="+mj-ea"/>
              <a:cs typeface="+mj-cs"/>
              <a:sym typeface="Calibri"/>
            </a:endParaRPr>
          </a:p>
        </p:txBody>
      </p:sp>
      <p:pic>
        <p:nvPicPr>
          <p:cNvPr id="8" name="Picture 7" descr="Image result for kubernetes Cal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26" y="2009756"/>
            <a:ext cx="3419933" cy="11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9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fontAlgn="base"/>
            <a:r>
              <a:rPr lang="en-US" dirty="0">
                <a:latin typeface="IBM Plex Sans" panose="020B0503050203000203" pitchFamily="34" charset="77"/>
              </a:rPr>
              <a:t>Kubernetes network concepts</a:t>
            </a:r>
            <a:endParaRPr lang="en-US" dirty="0"/>
          </a:p>
        </p:txBody>
      </p:sp>
      <p:sp>
        <p:nvSpPr>
          <p:cNvPr id="6" name="Footer Placeholder 3"/>
          <p:cNvSpPr>
            <a:spLocks noGrp="1"/>
          </p:cNvSpPr>
          <p:nvPr>
            <p:ph type="ftr" sz="quarter" idx="11"/>
          </p:nvPr>
        </p:nvSpPr>
        <p:spPr/>
        <p:txBody>
          <a:bodyPr/>
          <a:lstStyle/>
          <a:p>
            <a:pPr defTabSz="685783"/>
            <a:r>
              <a:rPr lang="de-DE" dirty="0">
                <a:solidFill>
                  <a:srgbClr val="000000"/>
                </a:solidFill>
                <a:latin typeface="Arial"/>
                <a:sym typeface="Calibri"/>
              </a:rPr>
              <a:t>IBM Cloud / © 2018 IBM Corporation</a:t>
            </a:r>
            <a:endParaRPr lang="en-US" dirty="0">
              <a:solidFill>
                <a:srgbClr val="000000"/>
              </a:solidFill>
              <a:latin typeface="Arial"/>
              <a:sym typeface="Calibri"/>
            </a:endParaRPr>
          </a:p>
        </p:txBody>
      </p:sp>
      <p:sp>
        <p:nvSpPr>
          <p:cNvPr id="11" name="Text Placeholder 6">
            <a:extLst>
              <a:ext uri="{FF2B5EF4-FFF2-40B4-BE49-F238E27FC236}">
                <a16:creationId xmlns:a16="http://schemas.microsoft.com/office/drawing/2014/main" id="{8B4F4181-3F3B-B54A-92FE-9C77400D7851}"/>
              </a:ext>
            </a:extLst>
          </p:cNvPr>
          <p:cNvSpPr>
            <a:spLocks noGrp="1"/>
          </p:cNvSpPr>
          <p:nvPr>
            <p:ph type="body" sz="quarter" idx="12"/>
          </p:nvPr>
        </p:nvSpPr>
        <p:spPr>
          <a:xfrm>
            <a:off x="4572000" y="767804"/>
            <a:ext cx="4343400" cy="4058676"/>
          </a:xfrm>
        </p:spPr>
        <p:txBody>
          <a:bodyPr vert="horz" lIns="90000" tIns="90000" rIns="90000" bIns="90000" rtlCol="0">
            <a:noAutofit/>
          </a:bodyPr>
          <a:lstStyle/>
          <a:p>
            <a:pPr marL="285732" indent="-285732">
              <a:buClr>
                <a:srgbClr val="6D7777"/>
              </a:buClr>
              <a:buFont typeface="Arial" charset="0"/>
              <a:buChar char="•"/>
            </a:pPr>
            <a:r>
              <a:rPr lang="en-US" sz="1200" b="1" dirty="0"/>
              <a:t>CNI</a:t>
            </a:r>
            <a:br>
              <a:rPr lang="en-US" sz="1100" dirty="0"/>
            </a:br>
            <a:r>
              <a:rPr lang="en-US" sz="1100" i="1" dirty="0"/>
              <a:t>is responsible for providing a network fabric for the containers to communicate with each other across the cluster. The container orchestration system runs the plug-in provided by the CNI providers to integrate or implement different network infrastructure technologies.</a:t>
            </a:r>
            <a:endParaRPr lang="en-US" sz="1100" dirty="0"/>
          </a:p>
          <a:p>
            <a:pPr marL="682597" lvl="2" indent="-285732">
              <a:spcBef>
                <a:spcPts val="500"/>
              </a:spcBef>
              <a:buClr>
                <a:srgbClr val="6D7777"/>
              </a:buClr>
              <a:buFont typeface="Arial" charset="0"/>
              <a:buChar char="•"/>
            </a:pPr>
            <a:r>
              <a:rPr lang="en-US" sz="900" b="1" dirty="0"/>
              <a:t>Calico Network</a:t>
            </a:r>
            <a:br>
              <a:rPr lang="en-US" sz="1400" dirty="0"/>
            </a:br>
            <a:r>
              <a:rPr lang="en-US" sz="800" i="1" dirty="0"/>
              <a:t>L3 based plug-in. Calico uses the Border Gateway Protocol (BGP) to build routing tables that facilitate communication among agent nodes. Through the use of this protocol, Calico networks offer better performance and network isolation.</a:t>
            </a:r>
            <a:endParaRPr lang="en-US" sz="1400" dirty="0"/>
          </a:p>
          <a:p>
            <a:pPr marL="682597" lvl="2" indent="-285732">
              <a:spcBef>
                <a:spcPts val="500"/>
              </a:spcBef>
              <a:buClr>
                <a:srgbClr val="6D7777"/>
              </a:buClr>
              <a:buFont typeface="Arial" charset="0"/>
              <a:buChar char="•"/>
            </a:pPr>
            <a:r>
              <a:rPr lang="en-US" sz="900" b="1" dirty="0"/>
              <a:t>VMware NSX-T</a:t>
            </a:r>
            <a:br>
              <a:rPr lang="en-US" sz="900" dirty="0"/>
            </a:br>
            <a:r>
              <a:rPr lang="en-US" sz="800" i="1" dirty="0"/>
              <a:t>L2 &amp; L2 plug-in. NSX-T is a network virtualization and security platform that automates the implementation of network policies, network objects, network isolation, and micro segmentation.</a:t>
            </a:r>
            <a:endParaRPr lang="en-US" sz="800" dirty="0"/>
          </a:p>
          <a:p>
            <a:pPr marL="285732" indent="-285732">
              <a:buClr>
                <a:srgbClr val="6D7777"/>
              </a:buClr>
              <a:buFont typeface="Arial" charset="0"/>
              <a:buChar char="•"/>
            </a:pPr>
            <a:r>
              <a:rPr lang="en-US" sz="1200" b="1" dirty="0"/>
              <a:t>Proxy Node (Ingress controller)</a:t>
            </a:r>
            <a:br>
              <a:rPr lang="en-US" sz="1100" dirty="0"/>
            </a:br>
            <a:r>
              <a:rPr lang="en-US" sz="1100" i="1" dirty="0"/>
              <a:t>Transmits external request to the services created inside your cluster. </a:t>
            </a:r>
            <a:endParaRPr lang="en-US" sz="1100" i="1" kern="0" dirty="0">
              <a:ea typeface="+mn-ea"/>
              <a:cs typeface="+mn-cs"/>
            </a:endParaRPr>
          </a:p>
          <a:p>
            <a:pPr marL="285732" indent="-285732">
              <a:buClr>
                <a:srgbClr val="6D7777"/>
              </a:buClr>
              <a:buFont typeface="Arial" charset="0"/>
              <a:buChar char="•"/>
            </a:pPr>
            <a:r>
              <a:rPr lang="en-US" sz="1200" b="1" dirty="0"/>
              <a:t>Network Policy</a:t>
            </a:r>
            <a:br>
              <a:rPr lang="en-US" sz="1100" dirty="0"/>
            </a:br>
            <a:r>
              <a:rPr lang="en-US" sz="1100" i="1" dirty="0"/>
              <a:t>The network policy specifies how a pod is allowed to communicate with others. Network policy controllers convert the requirements and restrictions of the network policies that are retrieved from the Kubernetes API into the network infrastructure.</a:t>
            </a:r>
          </a:p>
        </p:txBody>
      </p:sp>
      <p:pic>
        <p:nvPicPr>
          <p:cNvPr id="2" name="Picture 1">
            <a:extLst>
              <a:ext uri="{FF2B5EF4-FFF2-40B4-BE49-F238E27FC236}">
                <a16:creationId xmlns:a16="http://schemas.microsoft.com/office/drawing/2014/main" id="{B14CAF13-7B87-ED46-AFEE-2D6EAAA134CD}"/>
              </a:ext>
            </a:extLst>
          </p:cNvPr>
          <p:cNvPicPr>
            <a:picLocks noChangeAspect="1"/>
          </p:cNvPicPr>
          <p:nvPr/>
        </p:nvPicPr>
        <p:blipFill>
          <a:blip r:embed="rId3"/>
          <a:stretch>
            <a:fillRect/>
          </a:stretch>
        </p:blipFill>
        <p:spPr>
          <a:xfrm>
            <a:off x="158028" y="2476543"/>
            <a:ext cx="3696343" cy="2325576"/>
          </a:xfrm>
          <a:prstGeom prst="rect">
            <a:avLst/>
          </a:prstGeom>
        </p:spPr>
      </p:pic>
      <p:pic>
        <p:nvPicPr>
          <p:cNvPr id="3" name="Picture 2">
            <a:extLst>
              <a:ext uri="{FF2B5EF4-FFF2-40B4-BE49-F238E27FC236}">
                <a16:creationId xmlns:a16="http://schemas.microsoft.com/office/drawing/2014/main" id="{042EC447-5BDF-9B41-B0B4-5CC5EFDF561C}"/>
              </a:ext>
            </a:extLst>
          </p:cNvPr>
          <p:cNvPicPr>
            <a:picLocks noChangeAspect="1"/>
          </p:cNvPicPr>
          <p:nvPr/>
        </p:nvPicPr>
        <p:blipFill>
          <a:blip r:embed="rId4"/>
          <a:stretch>
            <a:fillRect/>
          </a:stretch>
        </p:blipFill>
        <p:spPr>
          <a:xfrm>
            <a:off x="158028" y="920947"/>
            <a:ext cx="2048719" cy="1448869"/>
          </a:xfrm>
          <a:prstGeom prst="rect">
            <a:avLst/>
          </a:prstGeom>
        </p:spPr>
      </p:pic>
    </p:spTree>
    <p:extLst>
      <p:ext uri="{BB962C8B-B14F-4D97-AF65-F5344CB8AC3E}">
        <p14:creationId xmlns:p14="http://schemas.microsoft.com/office/powerpoint/2010/main" val="358155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0500" y="2151990"/>
            <a:ext cx="6438900" cy="457414"/>
          </a:xfrm>
        </p:spPr>
        <p:txBody>
          <a:bodyPr/>
          <a:lstStyle/>
          <a:p>
            <a:r>
              <a:rPr lang="en-US" dirty="0"/>
              <a:t>Policy Based Micro-Segmentation</a:t>
            </a:r>
          </a:p>
        </p:txBody>
      </p:sp>
      <p:sp>
        <p:nvSpPr>
          <p:cNvPr id="5" name="Text Placeholder 4"/>
          <p:cNvSpPr>
            <a:spLocks noGrp="1"/>
          </p:cNvSpPr>
          <p:nvPr>
            <p:ph type="body" sz="quarter" idx="16"/>
          </p:nvPr>
        </p:nvSpPr>
        <p:spPr>
          <a:xfrm>
            <a:off x="190500" y="1574492"/>
            <a:ext cx="8239125" cy="577499"/>
          </a:xfrm>
        </p:spPr>
        <p:txBody>
          <a:bodyPr/>
          <a:lstStyle/>
          <a:p>
            <a:r>
              <a:rPr lang="en-US" dirty="0"/>
              <a:t>Network Policy</a:t>
            </a:r>
          </a:p>
        </p:txBody>
      </p:sp>
    </p:spTree>
    <p:extLst>
      <p:ext uri="{BB962C8B-B14F-4D97-AF65-F5344CB8AC3E}">
        <p14:creationId xmlns:p14="http://schemas.microsoft.com/office/powerpoint/2010/main" val="3478178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4E8219-4D5B-DE45-8459-643497429B26}"/>
              </a:ext>
            </a:extLst>
          </p:cNvPr>
          <p:cNvSpPr/>
          <p:nvPr/>
        </p:nvSpPr>
        <p:spPr>
          <a:xfrm>
            <a:off x="4568196" y="0"/>
            <a:ext cx="4575804" cy="5143500"/>
          </a:xfrm>
          <a:prstGeom prst="rect">
            <a:avLst/>
          </a:prstGeom>
          <a:solidFill>
            <a:schemeClr val="bg1"/>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5" name="Text Placeholder 4">
            <a:extLst>
              <a:ext uri="{FF2B5EF4-FFF2-40B4-BE49-F238E27FC236}">
                <a16:creationId xmlns:a16="http://schemas.microsoft.com/office/drawing/2014/main" id="{6BC799AB-7078-4144-858C-932CE5A42F35}"/>
              </a:ext>
            </a:extLst>
          </p:cNvPr>
          <p:cNvSpPr>
            <a:spLocks noGrp="1"/>
          </p:cNvSpPr>
          <p:nvPr>
            <p:ph type="body" sz="quarter" idx="13"/>
          </p:nvPr>
        </p:nvSpPr>
        <p:spPr>
          <a:xfrm>
            <a:off x="4791807" y="238126"/>
            <a:ext cx="4114800" cy="4656935"/>
          </a:xfrm>
        </p:spPr>
        <p:txBody>
          <a:bodyPr anchor="ctr"/>
          <a:lstStyle/>
          <a:p>
            <a:pPr>
              <a:spcBef>
                <a:spcPts val="400"/>
              </a:spcBef>
              <a:defRPr/>
            </a:pPr>
            <a:r>
              <a:rPr lang="en-US" sz="1500" b="1" dirty="0">
                <a:solidFill>
                  <a:schemeClr val="bg2"/>
                </a:solidFill>
                <a:latin typeface="IBM Plex Sans" panose="020B0503050000000000" pitchFamily="34" charset="77"/>
                <a:ea typeface="IBM Plex Sans" charset="0"/>
                <a:cs typeface="IBM Plex Sans" charset="0"/>
                <a:sym typeface="Helvetica Neue"/>
              </a:rPr>
              <a:t>Calico Fundamentals for Kubernetes</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Perimeter security alone is insufficient</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Calico builds upon and extends the capabilities of the platform</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Calico enables greater granularity in defining allowable network connections passing this role to developer / operator</a:t>
            </a:r>
          </a:p>
          <a:p>
            <a:pPr marL="285743" indent="-285743">
              <a:spcBef>
                <a:spcPts val="400"/>
              </a:spcBef>
              <a:buFont typeface="Arial" panose="020B0604020202020204" pitchFamily="34" charset="0"/>
              <a:buChar char="•"/>
              <a:defRPr/>
            </a:pPr>
            <a:r>
              <a:rPr lang="en-US" sz="1500" dirty="0">
                <a:solidFill>
                  <a:schemeClr val="bg2"/>
                </a:solidFill>
                <a:latin typeface="IBM Plex Sans" panose="020B0503050000000000" pitchFamily="34" charset="77"/>
                <a:ea typeface="IBM Plex Sans" charset="0"/>
                <a:cs typeface="IBM Plex Sans" charset="0"/>
                <a:sym typeface="Helvetica Neue"/>
              </a:rPr>
              <a:t>Rules are implemented on each node dynamically during the deployment of workload</a:t>
            </a:r>
          </a:p>
          <a:p>
            <a:pPr marL="285743" indent="-285743">
              <a:spcBef>
                <a:spcPts val="400"/>
              </a:spcBef>
              <a:buFont typeface="Arial" panose="020B0604020202020204" pitchFamily="34" charset="0"/>
              <a:buChar char="•"/>
              <a:defRPr/>
            </a:pPr>
            <a:endParaRPr lang="en-US" sz="1350" dirty="0">
              <a:solidFill>
                <a:schemeClr val="bg2"/>
              </a:solidFill>
              <a:latin typeface="IBM Plex Sans" panose="020B0503050000000000" pitchFamily="34" charset="77"/>
              <a:ea typeface="IBM Plex Sans" charset="0"/>
              <a:cs typeface="IBM Plex Sans" charset="0"/>
              <a:sym typeface="Helvetica Neue"/>
            </a:endParaRPr>
          </a:p>
        </p:txBody>
      </p:sp>
      <p:sp>
        <p:nvSpPr>
          <p:cNvPr id="2" name="TextBox 1">
            <a:extLst>
              <a:ext uri="{FF2B5EF4-FFF2-40B4-BE49-F238E27FC236}">
                <a16:creationId xmlns:a16="http://schemas.microsoft.com/office/drawing/2014/main" id="{0FB9E747-B831-AD48-8495-E8D8280EC947}"/>
              </a:ext>
            </a:extLst>
          </p:cNvPr>
          <p:cNvSpPr txBox="1"/>
          <p:nvPr/>
        </p:nvSpPr>
        <p:spPr>
          <a:xfrm>
            <a:off x="214625" y="108491"/>
            <a:ext cx="2963472" cy="1447104"/>
          </a:xfrm>
          <a:prstGeom prst="rect">
            <a:avLst/>
          </a:prstGeom>
          <a:noFill/>
        </p:spPr>
        <p:txBody>
          <a:bodyPr wrap="square" rtlCol="0">
            <a:noAutofit/>
          </a:bodyPr>
          <a:lstStyle/>
          <a:p>
            <a:r>
              <a:rPr lang="en-US" sz="2550"/>
              <a:t>Policy Driven Network Security</a:t>
            </a:r>
            <a:endParaRPr lang="en-US" sz="2550" dirty="0"/>
          </a:p>
        </p:txBody>
      </p:sp>
      <p:sp>
        <p:nvSpPr>
          <p:cNvPr id="7" name="Text Placeholder 3">
            <a:extLst>
              <a:ext uri="{FF2B5EF4-FFF2-40B4-BE49-F238E27FC236}">
                <a16:creationId xmlns:a16="http://schemas.microsoft.com/office/drawing/2014/main" id="{E10D0E33-8212-4041-A845-74E0C9A69797}"/>
              </a:ext>
            </a:extLst>
          </p:cNvPr>
          <p:cNvSpPr>
            <a:spLocks noGrp="1"/>
          </p:cNvSpPr>
          <p:nvPr>
            <p:ph type="body" sz="quarter" idx="12"/>
          </p:nvPr>
        </p:nvSpPr>
        <p:spPr>
          <a:xfrm>
            <a:off x="233589" y="686614"/>
            <a:ext cx="4114800" cy="4140402"/>
          </a:xfrm>
        </p:spPr>
        <p:txBody>
          <a:bodyPr anchor="ctr" anchorCtr="0"/>
          <a:lstStyle/>
          <a:p>
            <a:pPr lvl="0" algn="r">
              <a:defRPr/>
            </a:pPr>
            <a:r>
              <a:rPr lang="en-US" sz="1800" i="1" dirty="0"/>
              <a:t>“A micro-firewall for every workload” </a:t>
            </a:r>
            <a:br>
              <a:rPr lang="en-US" sz="1800" i="1" dirty="0"/>
            </a:br>
            <a:r>
              <a:rPr lang="mr-IN" sz="1350" i="1" dirty="0"/>
              <a:t>–</a:t>
            </a:r>
            <a:r>
              <a:rPr lang="en-US" sz="1350" i="1" dirty="0"/>
              <a:t>Project Calico</a:t>
            </a:r>
            <a:endParaRPr lang="en-US" sz="1800" b="1" i="1" dirty="0"/>
          </a:p>
        </p:txBody>
      </p:sp>
    </p:spTree>
    <p:extLst>
      <p:ext uri="{BB962C8B-B14F-4D97-AF65-F5344CB8AC3E}">
        <p14:creationId xmlns:p14="http://schemas.microsoft.com/office/powerpoint/2010/main" val="204426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599" y="201168"/>
            <a:ext cx="4313741" cy="855726"/>
          </a:xfrm>
        </p:spPr>
        <p:txBody>
          <a:bodyPr/>
          <a:lstStyle/>
          <a:p>
            <a:r>
              <a:rPr lang="en-US" dirty="0"/>
              <a:t>Part 1:  </a:t>
            </a:r>
            <a:br>
              <a:rPr lang="en-US" dirty="0"/>
            </a:br>
            <a:r>
              <a:rPr lang="en-US" dirty="0"/>
              <a:t>Securing with Network Policy</a:t>
            </a:r>
          </a:p>
        </p:txBody>
      </p:sp>
      <p:sp>
        <p:nvSpPr>
          <p:cNvPr id="2" name="Slide Number Placeholder 1"/>
          <p:cNvSpPr>
            <a:spLocks noGrp="1"/>
          </p:cNvSpPr>
          <p:nvPr>
            <p:ph type="sldNum" sz="quarter" idx="10"/>
          </p:nvPr>
        </p:nvSpPr>
        <p:spPr/>
        <p:txBody>
          <a:bodyPr/>
          <a:lstStyle/>
          <a:p>
            <a:fld id="{D0BE6F14-FF48-0F4F-A8AA-2E3F25371E4A}" type="slidenum">
              <a:rPr lang="en-US" smtClean="0"/>
              <a:pPr/>
              <a:t>9</a:t>
            </a:fld>
            <a:endParaRPr lang="en-US"/>
          </a:p>
        </p:txBody>
      </p:sp>
      <p:sp>
        <p:nvSpPr>
          <p:cNvPr id="9" name="Text Placeholder 8"/>
          <p:cNvSpPr>
            <a:spLocks noGrp="1"/>
          </p:cNvSpPr>
          <p:nvPr>
            <p:ph type="body" sz="quarter" idx="12"/>
          </p:nvPr>
        </p:nvSpPr>
        <p:spPr>
          <a:xfrm>
            <a:off x="228600" y="904775"/>
            <a:ext cx="3958389" cy="2175309"/>
          </a:xfrm>
        </p:spPr>
        <p:txBody>
          <a:bodyPr/>
          <a:lstStyle/>
          <a:p>
            <a:pPr defTabSz="619125" hangingPunct="0">
              <a:lnSpc>
                <a:spcPct val="120000"/>
              </a:lnSpc>
              <a:tabLst/>
            </a:pPr>
            <a:r>
              <a:rPr lang="en-US" sz="1350" dirty="0">
                <a:solidFill>
                  <a:schemeClr val="tx1">
                    <a:lumMod val="95000"/>
                    <a:lumOff val="5000"/>
                  </a:schemeClr>
                </a:solidFill>
              </a:rPr>
              <a:t>Scenario:</a:t>
            </a:r>
          </a:p>
          <a:p>
            <a:pPr marL="342900" indent="-342900">
              <a:buFont typeface="Arial" charset="0"/>
              <a:buChar char="•"/>
            </a:pPr>
            <a:r>
              <a:rPr lang="en-US" sz="1350" dirty="0">
                <a:solidFill>
                  <a:schemeClr val="tx1">
                    <a:lumMod val="95000"/>
                    <a:lumOff val="5000"/>
                  </a:schemeClr>
                </a:solidFill>
              </a:rPr>
              <a:t>With the default behavior all pods in all namespaces can communicate with each other</a:t>
            </a:r>
          </a:p>
          <a:p>
            <a:pPr marL="342900" indent="-342900" defTabSz="619125" hangingPunct="0">
              <a:lnSpc>
                <a:spcPct val="120000"/>
              </a:lnSpc>
              <a:buFont typeface="Arial" charset="0"/>
              <a:buChar char="•"/>
              <a:tabLst/>
            </a:pPr>
            <a:r>
              <a:rPr lang="en-US" sz="1350" dirty="0">
                <a:solidFill>
                  <a:schemeClr val="tx1">
                    <a:lumMod val="95000"/>
                    <a:lumOff val="5000"/>
                  </a:schemeClr>
                </a:solidFill>
              </a:rPr>
              <a:t>We enable isolation by applying the ”default-deny”  (selects all pods and provides no allowable defined communication)</a:t>
            </a:r>
          </a:p>
          <a:p>
            <a:pPr marL="342900" indent="-342900">
              <a:buFont typeface="Arial" charset="0"/>
              <a:buChar char="•"/>
            </a:pPr>
            <a:r>
              <a:rPr lang="en-US" sz="1350" dirty="0">
                <a:solidFill>
                  <a:schemeClr val="tx1">
                    <a:lumMod val="95000"/>
                    <a:lumOff val="5000"/>
                  </a:schemeClr>
                </a:solidFill>
              </a:rPr>
              <a:t>Finally, ingress is defined for the </a:t>
            </a:r>
            <a:r>
              <a:rPr lang="en-US" sz="1350" dirty="0" err="1">
                <a:solidFill>
                  <a:schemeClr val="tx1">
                    <a:lumMod val="95000"/>
                    <a:lumOff val="5000"/>
                  </a:schemeClr>
                </a:solidFill>
              </a:rPr>
              <a:t>nginx</a:t>
            </a:r>
            <a:r>
              <a:rPr lang="en-US" sz="1350" dirty="0">
                <a:solidFill>
                  <a:schemeClr val="tx1">
                    <a:lumMod val="95000"/>
                    <a:lumOff val="5000"/>
                  </a:schemeClr>
                </a:solidFill>
              </a:rPr>
              <a:t> </a:t>
            </a:r>
            <a:r>
              <a:rPr lang="en-US" sz="1350" dirty="0" err="1">
                <a:solidFill>
                  <a:schemeClr val="tx1">
                    <a:lumMod val="95000"/>
                    <a:lumOff val="5000"/>
                  </a:schemeClr>
                </a:solidFill>
              </a:rPr>
              <a:t>replicaset</a:t>
            </a:r>
            <a:r>
              <a:rPr lang="en-US" sz="1350" dirty="0">
                <a:solidFill>
                  <a:schemeClr val="tx1">
                    <a:lumMod val="95000"/>
                    <a:lumOff val="5000"/>
                  </a:schemeClr>
                </a:solidFill>
              </a:rPr>
              <a:t> pods for traffic coming from pods labeled “access”</a:t>
            </a:r>
          </a:p>
        </p:txBody>
      </p:sp>
      <p:sp>
        <p:nvSpPr>
          <p:cNvPr id="11" name="Rectangle 10"/>
          <p:cNvSpPr/>
          <p:nvPr/>
        </p:nvSpPr>
        <p:spPr>
          <a:xfrm>
            <a:off x="127141" y="4425023"/>
            <a:ext cx="4415198" cy="559961"/>
          </a:xfrm>
          <a:prstGeom prst="rect">
            <a:avLst/>
          </a:prstGeom>
        </p:spPr>
        <p:txBody>
          <a:bodyPr wrap="square">
            <a:spAutoFit/>
          </a:bodyPr>
          <a:lstStyle/>
          <a:p>
            <a:r>
              <a:rPr lang="en-US" sz="1013" dirty="0">
                <a:solidFill>
                  <a:schemeClr val="tx1">
                    <a:lumMod val="95000"/>
                    <a:lumOff val="5000"/>
                  </a:schemeClr>
                </a:solidFill>
              </a:rPr>
              <a:t>Note:  The services in the drawing are logical representations.  Connectivity happens from pod to pod.  The other namespace represents theoretical workload deployed to your cluster.</a:t>
            </a:r>
          </a:p>
        </p:txBody>
      </p:sp>
      <p:pic>
        <p:nvPicPr>
          <p:cNvPr id="7" name="Picture 6">
            <a:extLst>
              <a:ext uri="{FF2B5EF4-FFF2-40B4-BE49-F238E27FC236}">
                <a16:creationId xmlns:a16="http://schemas.microsoft.com/office/drawing/2014/main" id="{B5AAC132-D852-6B47-8F89-B6CD7A3213F6}"/>
              </a:ext>
            </a:extLst>
          </p:cNvPr>
          <p:cNvPicPr>
            <a:picLocks noChangeAspect="1"/>
          </p:cNvPicPr>
          <p:nvPr/>
        </p:nvPicPr>
        <p:blipFill>
          <a:blip r:embed="rId3"/>
          <a:stretch>
            <a:fillRect/>
          </a:stretch>
        </p:blipFill>
        <p:spPr>
          <a:xfrm>
            <a:off x="4601662" y="179860"/>
            <a:ext cx="4332988" cy="4805124"/>
          </a:xfrm>
          <a:prstGeom prst="rect">
            <a:avLst/>
          </a:prstGeom>
        </p:spPr>
      </p:pic>
    </p:spTree>
    <p:extLst>
      <p:ext uri="{BB962C8B-B14F-4D97-AF65-F5344CB8AC3E}">
        <p14:creationId xmlns:p14="http://schemas.microsoft.com/office/powerpoint/2010/main" val="1845169520"/>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0.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1.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1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3.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4.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15.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8_IBM Storage 2017">
  <a:themeElements>
    <a:clrScheme name="Storage SDI 2017">
      <a:dk1>
        <a:srgbClr val="AEAEAE"/>
      </a:dk1>
      <a:lt1>
        <a:srgbClr val="E0E0E0"/>
      </a:lt1>
      <a:dk2>
        <a:srgbClr val="323232"/>
      </a:dk2>
      <a:lt2>
        <a:srgbClr val="5A5A5A"/>
      </a:lt2>
      <a:accent1>
        <a:srgbClr val="7A157C"/>
      </a:accent1>
      <a:accent2>
        <a:srgbClr val="00BFFF"/>
      </a:accent2>
      <a:accent3>
        <a:srgbClr val="33DE7D"/>
      </a:accent3>
      <a:accent4>
        <a:srgbClr val="5596E6"/>
      </a:accent4>
      <a:accent5>
        <a:srgbClr val="5AAAFA"/>
      </a:accent5>
      <a:accent6>
        <a:srgbClr val="7CC7FF"/>
      </a:accent6>
      <a:hlink>
        <a:srgbClr val="1D9EFF"/>
      </a:hlink>
      <a:folHlink>
        <a:srgbClr val="65D8FF"/>
      </a:folHlink>
    </a:clrScheme>
    <a:fontScheme name="IBM Storage 20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Storage 2017" id="{E2F2C8CF-5146-4D78-A8BE-B3A460A090CD}" vid="{14BB26EE-C819-424E-BA24-4722BD94A0B8}"/>
    </a:ext>
  </a:extLst>
</a:theme>
</file>

<file path=ppt/theme/theme8.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9.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6845</TotalTime>
  <Words>817</Words>
  <Application>Microsoft Macintosh PowerPoint</Application>
  <PresentationFormat>On-screen Show (16:9)</PresentationFormat>
  <Paragraphs>96</Paragraphs>
  <Slides>13</Slides>
  <Notes>10</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13</vt:i4>
      </vt:variant>
    </vt:vector>
  </HeadingPairs>
  <TitlesOfParts>
    <vt:vector size="34" baseType="lpstr">
      <vt:lpstr>.AppleSystemUIFont</vt:lpstr>
      <vt:lpstr>Arial</vt:lpstr>
      <vt:lpstr>Calibri</vt:lpstr>
      <vt:lpstr>Calibri Light</vt:lpstr>
      <vt:lpstr>IBM Plex Sans</vt:lpstr>
      <vt:lpstr>Wingdings</vt:lpstr>
      <vt:lpstr>blk_background_2017</vt:lpstr>
      <vt:lpstr>dk_blu_background_2017</vt:lpstr>
      <vt:lpstr>gry_background_2017</vt:lpstr>
      <vt:lpstr>wht_background_2017</vt:lpstr>
      <vt:lpstr>1_wht_background_2017</vt:lpstr>
      <vt:lpstr>1_gry_background_2017</vt:lpstr>
      <vt:lpstr>8_IBM Storage 2017</vt:lpstr>
      <vt:lpstr>2_gry_background_2017</vt:lpstr>
      <vt:lpstr>2_wht_background_2017</vt:lpstr>
      <vt:lpstr>2_blk_background_2017</vt:lpstr>
      <vt:lpstr>1_dk_blu_background_2017</vt:lpstr>
      <vt:lpstr>1_blk_background_2017</vt:lpstr>
      <vt:lpstr>3_gry_background_2017</vt:lpstr>
      <vt:lpstr>3_wht_background_2017</vt:lpstr>
      <vt:lpstr>IBM_Cloud_Presentation_2018_V01_Arial</vt:lpstr>
      <vt:lpstr>Hands-On Lab Configuring Network Segmentation in IBM Cloud Private —           John Abbott @JabbottParkCity jabbott@us.ibm.com  John Webb @icpwebb john.webb@us.ibm.com </vt:lpstr>
      <vt:lpstr>PowerPoint Presentation</vt:lpstr>
      <vt:lpstr>PowerPoint Presentation</vt:lpstr>
      <vt:lpstr>PowerPoint Presentation</vt:lpstr>
      <vt:lpstr>PowerPoint Presentation</vt:lpstr>
      <vt:lpstr>Kubernetes network concepts</vt:lpstr>
      <vt:lpstr>PowerPoint Presentation</vt:lpstr>
      <vt:lpstr>PowerPoint Presentation</vt:lpstr>
      <vt:lpstr>Part 1:   Securing with Network Policy</vt:lpstr>
      <vt:lpstr>Part 2:   Stars Demo</vt:lpstr>
      <vt:lpstr>Part 2:   Stars Demo</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John Abbott</cp:lastModifiedBy>
  <cp:revision>274</cp:revision>
  <cp:lastPrinted>2019-01-31T14:08:11Z</cp:lastPrinted>
  <dcterms:created xsi:type="dcterms:W3CDTF">2017-12-15T17:43:10Z</dcterms:created>
  <dcterms:modified xsi:type="dcterms:W3CDTF">2019-02-14T00:19:55Z</dcterms:modified>
</cp:coreProperties>
</file>